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75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7" r:id="rId12"/>
    <p:sldId id="268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5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64D08-DF4D-49A1-AAF5-C3832FC67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E55FAC-999D-477B-B61E-43C1178DC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D8DAA4-87E0-4489-B3ED-40541EE4E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CB6C20-22BE-48DF-96FB-1A372A80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D1C140-C4D1-44F3-9B64-451A66F0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5534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17DC3-FFF4-41B4-97EA-64F4ABB6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BCB548-0C82-4E92-8843-6EAD5D88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BF483-08A6-4AA4-91C6-D807AAE4A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247BB7-ADF1-4858-BE7C-375E0B26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540C8C-0022-40C0-A1FB-D8475E7C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1022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8F84A17-DC36-43FF-9998-14EC8F8D7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822FA8-EF41-4792-A3E3-D67C3D9FC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B20781-7EC5-4634-A134-577A2C596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736CC8-5278-4E59-8444-F0D9E9C9B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C5B58D-1290-4200-9650-404CBC7B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183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4E78A-6F96-478F-8FC2-0ED728DB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D59864-228A-4263-8681-E6459B925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02173B-1570-44B2-8109-BAD00013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A1C0D7-699F-4AE1-8348-8EE2E973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A6C7D3-95F0-421F-8711-AD9314DD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996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6F292-A4C8-44D2-BFFC-981833EA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5C9BAD-6148-4F39-A00D-0F787BE1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E96AE6-27A1-4969-ADF2-40694303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CBB9A7-014F-4F0D-A635-DEACAD56F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C47CE1-B47E-4EC9-BC23-151535CE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5796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0C599-8151-4377-83B0-88A356811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FB943-316D-46FC-84C3-BB188D7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C47C9C0-8462-4646-9A50-568D1A92C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139EAE-1244-46D0-A45A-3EAB391B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1A2DD3-4C7B-4A2E-AEA2-7399E197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02588B-8BDB-4634-96EE-837F78DC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9330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EBCF2-9CC1-4EF4-B168-0170F503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40A335-C045-42EC-8253-0B5051BBC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F31D56-1B1D-432A-8E48-E1C2904BE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5BCE04-E0C5-4DCF-9503-DB9A96E89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31248B7-990E-43F8-B3A8-BC1B21841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AE07C20-AFBA-466C-B871-C9A4690C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80C638-78E8-4591-B7B8-332E41121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1EC9790-F328-4F60-A641-31F3F2CD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3398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6F6A30-E1F2-4EDA-A372-D917B7DF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2233919-F938-4BF6-BCD6-55B65AA5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028D7C-0461-4C2D-B866-F561EA14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361DA6-8F14-4EE3-9A31-341D170B1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858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C38AD3-DBC8-44A2-85BE-32AAEB85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968AFD-78D8-4466-92AA-D0B5FF09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1C8049-41B5-443F-995E-70E8A9CE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999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B9E9D-ACCB-47AE-9C12-EE6891CC5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3D5D63-EBD7-45EF-A53A-205CED988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901D85-1879-485C-8A50-7F4E97B5E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8F6D63-6173-4190-8F4C-A3E305250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A5ECF67-368E-462B-AE36-D62C384E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550ACE-3A3F-4FAC-B715-993CFC12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975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76922-B833-48A5-A64A-C1970581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7A8430A-41E3-4C7B-9146-ACEBFFF70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AAB62E-9076-49AE-8D52-5740F3329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706B33-A106-427D-901D-4C465DB2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3A0F6D-3794-4DE2-9344-C208B474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2E8C18-FC1F-41B0-AFFF-9DEBBCBA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43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51C097F-57AA-4D93-8510-81BE7537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526CCD-371C-4AA7-A36F-F62EC8CE9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1FDFA-F815-44A8-9B7D-839F41C1F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7/15/2022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314C78-8382-42BD-B6D8-FEA14839A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A68C68-68E1-401C-B667-56EE37A9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1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92459-6B55-4211-BC60-85817D667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882" y="622541"/>
            <a:ext cx="6424440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 1.8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Alles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hat seine Zeit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665350-D78F-4943-9469-D339D3AF0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4056" y="1472095"/>
            <a:ext cx="7219574" cy="508220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endParaRPr lang="en-US"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en-US" sz="21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Susanne Gärtner,             Mainz</a:t>
            </a:r>
            <a:endParaRPr lang="en-US" sz="21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Produktion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Tonaufnahme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Susanne Gärtner, Tim Daut</a:t>
            </a:r>
          </a:p>
          <a:p>
            <a:pPr algn="l"/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Bilderrecherche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Gunhild Augustyn, Dank 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Sprecher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Andreas Gärtner</a:t>
            </a:r>
          </a:p>
          <a:p>
            <a:pPr algn="l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Grafik 19" descr="C:\Users\susanne.gaertner\AppData\Local\Microsoft\Windows\INetCache\Content.Word\Von alllen Seiten quer.jpg">
            <a:extLst>
              <a:ext uri="{FF2B5EF4-FFF2-40B4-BE49-F238E27FC236}">
                <a16:creationId xmlns:a16="http://schemas.microsoft.com/office/drawing/2014/main" id="{08FD6BE3-7B4E-4D22-B7C8-5F2CF729432F}"/>
              </a:ext>
            </a:extLst>
          </p:cNvPr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20" y="1472095"/>
            <a:ext cx="2328863" cy="20765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32A9C3D-7041-45FC-9FC0-3D4714C38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00" y="1140307"/>
            <a:ext cx="1905828" cy="25411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93124C5-6C9E-4775-8A66-9459F51DB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018" y="4013199"/>
            <a:ext cx="504825" cy="4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92622"/>
      </p:ext>
    </p:extLst>
  </p:cSld>
  <p:clrMapOvr>
    <a:masterClrMapping/>
  </p:clrMapOvr>
  <p:transition spd="slow">
    <p:wipe/>
  </p:transition>
  <p:extLst>
    <p:ext uri="{E180D4A7-C9FB-4DFB-919C-405C955672EB}">
      <p14:showEvtLst xmlns:p14="http://schemas.microsoft.com/office/powerpoint/2010/main">
        <p14:playEvt time="16" objId="4"/>
        <p14:stopEvt time="1059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68F57-F0BD-45C8-91E2-1853AE26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7 Streit hat seine Zeit,</a:t>
            </a:r>
            <a:br>
              <a:rPr lang="de-DE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Frieden hat seine Zeit.</a:t>
            </a:r>
            <a:br>
              <a:rPr lang="de-DE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51AB18F">
            <a:hlinkClick r:id="" action="ppaction://media"/>
            <a:extLst>
              <a:ext uri="{FF2B5EF4-FFF2-40B4-BE49-F238E27FC236}">
                <a16:creationId xmlns:a16="http://schemas.microsoft.com/office/drawing/2014/main" id="{BF7064E2-3690-43A7-A8AE-1D94AB20FB3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2288" y="720725"/>
            <a:ext cx="487362" cy="487363"/>
          </a:xfr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7B8F8BD-159A-4D91-8298-775313FAFA35}"/>
              </a:ext>
            </a:extLst>
          </p:cNvPr>
          <p:cNvSpPr/>
          <p:nvPr/>
        </p:nvSpPr>
        <p:spPr>
          <a:xfrm>
            <a:off x="3048000" y="2835697"/>
            <a:ext cx="6096000" cy="373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e-DE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F097244D-C8F8-4678-8430-BCC069614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92" y="2464594"/>
            <a:ext cx="2498675" cy="38814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987495-D4A7-4B65-9479-18C70754B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735" y="1952626"/>
            <a:ext cx="5857873" cy="43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0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0"/>
        <p14:stopEvt time="8193" objId="1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3F2A6-7421-4E57-91C0-C78C0932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hat seine Zeit,</a:t>
            </a:r>
            <a:br>
              <a:rPr lang="de-DE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hat seine Zeit.</a:t>
            </a:r>
            <a:br>
              <a:rPr lang="de-DE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D1437-A072-44F0-84BB-658F4EF8F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4000" dirty="0"/>
          </a:p>
          <a:p>
            <a:pPr marL="0" indent="0" algn="ctr">
              <a:buNone/>
            </a:pPr>
            <a:r>
              <a:rPr lang="de-DE" sz="3500" b="1" i="1" dirty="0"/>
              <a:t>   Denke dir einen Vers aus</a:t>
            </a:r>
            <a:r>
              <a:rPr lang="de-DE" sz="3500" b="1" i="1" dirty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r>
              <a:rPr lang="de-DE" sz="3500" b="1" i="1" dirty="0">
                <a:sym typeface="Wingdings" panose="05000000000000000000" pitchFamily="2" charset="2"/>
              </a:rPr>
              <a:t>Welche Bilder wählst du?</a:t>
            </a:r>
            <a:endParaRPr lang="de-DE" sz="3500" b="1" i="1" dirty="0"/>
          </a:p>
        </p:txBody>
      </p:sp>
    </p:spTree>
    <p:extLst>
      <p:ext uri="{BB962C8B-B14F-4D97-AF65-F5344CB8AC3E}">
        <p14:creationId xmlns:p14="http://schemas.microsoft.com/office/powerpoint/2010/main" val="3553322705"/>
      </p:ext>
    </p:extLst>
  </p:cSld>
  <p:clrMapOvr>
    <a:masterClrMapping/>
  </p:clrMapOvr>
  <p:transition spd="slow">
    <p:wipe/>
  </p:transition>
  <p:extLst>
    <p:ext uri="{E180D4A7-C9FB-4DFB-919C-405C955672EB}">
      <p14:showEvtLst xmlns:p14="http://schemas.microsoft.com/office/powerpoint/2010/main">
        <p14:playEvt time="2" objId="4"/>
        <p14:stopEvt time="6005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255A4-F6A4-4C9A-9342-7F1C7520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Der Mensch hat viele Sorgen, </a:t>
            </a:r>
            <a:br>
              <a:rPr lang="de-D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doch Gott hat alles gut gemacht.</a:t>
            </a:r>
            <a:br>
              <a:rPr lang="de-DE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/>
          </a:p>
        </p:txBody>
      </p:sp>
      <p:pic>
        <p:nvPicPr>
          <p:cNvPr id="5" name="F5A16CE1">
            <a:hlinkClick r:id="" action="ppaction://media"/>
            <a:extLst>
              <a:ext uri="{FF2B5EF4-FFF2-40B4-BE49-F238E27FC236}">
                <a16:creationId xmlns:a16="http://schemas.microsoft.com/office/drawing/2014/main" id="{788C9622-BBDC-477D-ACDD-CFDF152F1CA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0525" y="720725"/>
            <a:ext cx="487363" cy="487363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C84D6E-0344-4CA4-AAC9-10CB9B451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73" y="2703443"/>
            <a:ext cx="5529119" cy="37901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15DD8DE-BE99-4D38-95F3-31F55C10B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474" y="2703443"/>
            <a:ext cx="5685183" cy="37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50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9608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40F40-F645-4F40-8FE0-AEE2AC37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50504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Alles, was der Mensch</a:t>
            </a:r>
            <a:b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essen, trinken und arbeiten kann, </a:t>
            </a:r>
            <a:b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verdankt er der Güte Gottes.</a:t>
            </a:r>
            <a:b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F4BFDD-1CCE-469A-B1B9-B7AE7645B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5" y="3148550"/>
            <a:ext cx="5357922" cy="35719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AF42115-8C42-4CDA-9AD2-7CC5E241C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678" y="3148550"/>
            <a:ext cx="5355484" cy="3570322"/>
          </a:xfrm>
          <a:prstGeom prst="rect">
            <a:avLst/>
          </a:prstGeom>
        </p:spPr>
      </p:pic>
      <p:pic>
        <p:nvPicPr>
          <p:cNvPr id="4" name="Alles hat seine Zeit M1 S6">
            <a:hlinkClick r:id="" action="ppaction://media"/>
            <a:extLst>
              <a:ext uri="{FF2B5EF4-FFF2-40B4-BE49-F238E27FC236}">
                <a16:creationId xmlns:a16="http://schemas.microsoft.com/office/drawing/2014/main" id="{0C5F1704-BFA9-4F18-86BC-2A9C258BE8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66" end="3586.50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30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22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  <p14:stopEvt time="706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DEF998-54B9-411C-89F3-87E79BE11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313393"/>
            <a:ext cx="4384996" cy="11868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3200" b="1" i="1" dirty="0"/>
          </a:p>
          <a:p>
            <a:pPr marL="0" indent="0" algn="ctr">
              <a:buNone/>
            </a:pPr>
            <a:r>
              <a:rPr lang="de-DE" sz="3200" b="1" i="1" dirty="0"/>
              <a:t>Text mit Ton und Bildern</a:t>
            </a:r>
          </a:p>
          <a:p>
            <a:pPr marL="0" indent="0" algn="ctr">
              <a:buNone/>
            </a:pPr>
            <a:endParaRPr lang="de-DE" sz="3200" i="1" dirty="0"/>
          </a:p>
        </p:txBody>
      </p:sp>
      <p:pic>
        <p:nvPicPr>
          <p:cNvPr id="5" name="Grafik 3" descr="C:\Users\susanne.gaertner\AppData\Local\Microsoft\Windows\INetCache\Content.Word\Von alllen Seiten quer.jpg">
            <a:extLst>
              <a:ext uri="{FF2B5EF4-FFF2-40B4-BE49-F238E27FC236}">
                <a16:creationId xmlns:a16="http://schemas.microsoft.com/office/drawing/2014/main" id="{1115B518-B8BA-43CE-A175-278171FAA841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6" r="2" b="4101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A4EE543-DC75-4885-BF30-44AAFF7BE5C6}"/>
              </a:ext>
            </a:extLst>
          </p:cNvPr>
          <p:cNvSpPr/>
          <p:nvPr/>
        </p:nvSpPr>
        <p:spPr>
          <a:xfrm>
            <a:off x="3284768" y="370898"/>
            <a:ext cx="3857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/>
              <a:t>Alles hat seine Zeit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6F048B-BA3B-4666-8D62-3EA23409F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2" y="228257"/>
            <a:ext cx="2249848" cy="29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1459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6CB8E-4852-4A27-824B-994789ABC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447" y="43937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Alles, was auf Erden geschieht,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hat seine Zeit: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0BFA683-000C-4E4E-9DC1-F9AE79C22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6116" y="2184686"/>
            <a:ext cx="6819768" cy="4233939"/>
          </a:xfrm>
        </p:spPr>
      </p:pic>
      <p:pic>
        <p:nvPicPr>
          <p:cNvPr id="4" name="3FB294DD">
            <a:hlinkClick r:id="" action="ppaction://media"/>
            <a:extLst>
              <a:ext uri="{FF2B5EF4-FFF2-40B4-BE49-F238E27FC236}">
                <a16:creationId xmlns:a16="http://schemas.microsoft.com/office/drawing/2014/main" id="{1A129DAD-E32B-4461-B4BB-988B752FA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694" y="109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45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  <p14:stopEvt time="8478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05898-6B2F-4454-9DAC-367A10B2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2 Krank sein hat seine Zeit,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gesund sein hat seine Zeit.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CC1889A-B3FE-4193-8E3E-A930CE884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469" y="2335686"/>
            <a:ext cx="5423842" cy="3881437"/>
          </a:xfrm>
        </p:spPr>
      </p:pic>
      <p:pic>
        <p:nvPicPr>
          <p:cNvPr id="4" name="CB0404AB">
            <a:hlinkClick r:id="" action="ppaction://media"/>
            <a:extLst>
              <a:ext uri="{FF2B5EF4-FFF2-40B4-BE49-F238E27FC236}">
                <a16:creationId xmlns:a16="http://schemas.microsoft.com/office/drawing/2014/main" id="{DC2B6109-3076-4867-94A5-36CEADD4B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4585" y="609600"/>
            <a:ext cx="609600" cy="609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B42086-44DC-4596-9406-E50E6E428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868" y="1930400"/>
            <a:ext cx="471971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7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  <p14:stopEvt time="10898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6F0D0-C3C0-44B3-8B1B-B378A555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 Schlechtes hat seine Zeit,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     Gutes hat seine Zeit.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01E5A08-18BD-46DE-9AF0-615CD4C89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952" y="2601717"/>
            <a:ext cx="5822155" cy="4117455"/>
          </a:xfrm>
        </p:spPr>
      </p:pic>
      <p:pic>
        <p:nvPicPr>
          <p:cNvPr id="4" name="C702ECE3">
            <a:hlinkClick r:id="" action="ppaction://media"/>
            <a:extLst>
              <a:ext uri="{FF2B5EF4-FFF2-40B4-BE49-F238E27FC236}">
                <a16:creationId xmlns:a16="http://schemas.microsoft.com/office/drawing/2014/main" id="{1C683504-E1ED-448A-ABE8-D7F74DB11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292" y="304800"/>
            <a:ext cx="609600" cy="609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AB4271-1E08-4508-B4ED-AE808DE4D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390" y="2574524"/>
            <a:ext cx="5610687" cy="41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23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027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15AE-DDEA-4CD1-9765-6A82B403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4      Getrennt sein hat seine Zeit,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zusammen sein hat seine Zeit.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85FE0527">
            <a:hlinkClick r:id="" action="ppaction://media"/>
            <a:extLst>
              <a:ext uri="{FF2B5EF4-FFF2-40B4-BE49-F238E27FC236}">
                <a16:creationId xmlns:a16="http://schemas.microsoft.com/office/drawing/2014/main" id="{77AA9D5B-7D57-40E0-9CB0-60B9BF00E2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2613" y="922338"/>
            <a:ext cx="487362" cy="487362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FF2A46-CDE7-47F5-B484-50AF2B08C7E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9" y="2556769"/>
            <a:ext cx="5900771" cy="4150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A6A071-CE09-4192-9F7A-246C0EDB928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29" y="2556769"/>
            <a:ext cx="5249742" cy="4150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301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9563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C9A5E-168D-478C-80D1-220F4451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5 Angst haben hat seine Zeit,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Mut haben hat seine Zeit.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0FEA9D1">
            <a:hlinkClick r:id="" action="ppaction://media"/>
            <a:extLst>
              <a:ext uri="{FF2B5EF4-FFF2-40B4-BE49-F238E27FC236}">
                <a16:creationId xmlns:a16="http://schemas.microsoft.com/office/drawing/2014/main" id="{9AF14659-4DA7-4F81-8D7A-AD73AAD8926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5650" y="563563"/>
            <a:ext cx="487363" cy="487362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6017AE2-36D9-4763-8C49-C4034AF2C0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7" y="2636668"/>
            <a:ext cx="5711609" cy="408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D76FD9-BE93-44A6-8C9A-3AEEF2D3E2C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43" y="2636667"/>
            <a:ext cx="5806406" cy="4080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475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5"/>
        <p14:stopEvt time="923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B168A-FBDE-4769-8EAA-6E24656D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5 Schweigen hat seine Zeit, 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     reden hat seine Zeit.</a:t>
            </a:r>
          </a:p>
        </p:txBody>
      </p:sp>
      <p:pic>
        <p:nvPicPr>
          <p:cNvPr id="7" name="51901315">
            <a:hlinkClick r:id="" action="ppaction://media"/>
            <a:extLst>
              <a:ext uri="{FF2B5EF4-FFF2-40B4-BE49-F238E27FC236}">
                <a16:creationId xmlns:a16="http://schemas.microsoft.com/office/drawing/2014/main" id="{1CF4EB97-5723-4B5A-A04B-E16394444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7038" y="304800"/>
            <a:ext cx="609600" cy="60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845A40-E1E9-4CA7-9EF9-4D5C7893C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24" y="2583402"/>
            <a:ext cx="5852160" cy="39630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4593A9-B7C6-4749-A2E9-017CE3C43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505" y="2583402"/>
            <a:ext cx="5923721" cy="39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68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9095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44635-F0AA-4883-9EC6-E9CCCD64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Klagen hat seine Zeit,</a:t>
            </a:r>
            <a:br>
              <a:rPr lang="de-DE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lachen hat seine Zeit.</a:t>
            </a:r>
            <a:br>
              <a:rPr lang="de-DE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A40D9C6-5851-4978-8D66-210A71A80251}"/>
              </a:ext>
            </a:extLst>
          </p:cNvPr>
          <p:cNvSpPr/>
          <p:nvPr/>
        </p:nvSpPr>
        <p:spPr>
          <a:xfrm>
            <a:off x="3048000" y="2436741"/>
            <a:ext cx="6096000" cy="312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7E5E3046">
            <a:hlinkClick r:id="" action="ppaction://media"/>
            <a:extLst>
              <a:ext uri="{FF2B5EF4-FFF2-40B4-BE49-F238E27FC236}">
                <a16:creationId xmlns:a16="http://schemas.microsoft.com/office/drawing/2014/main" id="{B7E44E39-0E6B-4992-86BA-3EE80E4C6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5490" y="424069"/>
            <a:ext cx="609600" cy="60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D61729-6F38-4655-A355-2453A5C60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7" y="2436742"/>
            <a:ext cx="5936974" cy="42547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0AC70B5-EA57-4226-A4F2-87F21D949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413" y="2436740"/>
            <a:ext cx="5247279" cy="42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7"/>
        <p14:stopEvt time="8018" objId="7"/>
      </p14:showEvtLst>
    </p:ext>
  </p:extLs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055182A27E4596DB9AE5785B5F50" ma:contentTypeVersion="20" ma:contentTypeDescription="Ein neues Dokument erstellen." ma:contentTypeScope="" ma:versionID="9f7cc5d08894564de27adaaafa4b634a">
  <xsd:schema xmlns:xsd="http://www.w3.org/2001/XMLSchema" xmlns:xs="http://www.w3.org/2001/XMLSchema" xmlns:p="http://schemas.microsoft.com/office/2006/metadata/properties" xmlns:ns2="81a724be-a8d3-4c91-b889-501a204edda8" xmlns:ns3="98901fee-db0a-4061-a298-259930996c7e" targetNamespace="http://schemas.microsoft.com/office/2006/metadata/properties" ma:root="true" ma:fieldsID="839989d1473fa88aaa463f843ab051ad" ns2:_="" ns3:_="">
    <xsd:import namespace="81a724be-a8d3-4c91-b889-501a204edda8"/>
    <xsd:import namespace="98901fee-db0a-4061-a298-259930996c7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724be-a8d3-4c91-b889-501a204edda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false">
      <xsd:simpleType>
        <xsd:restriction base="dms:Text"/>
      </xsd:simpleType>
    </xsd:element>
    <xsd:element name="_dlc_DocIdUrl" ma:index="9" nillable="true" ma:displayName="Dokument-ID" ma:description="Permanenter Hyperlink zu diesem Dokument." ma:format="Hyperlink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a075b205-b9ff-4e89-88c4-c668ea09af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01fee-db0a-4061-a298-259930996c7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bce98de-dbcb-4772-a7bf-45fa908ab2a1}" ma:internalName="TaxCatchAll" ma:showField="CatchAllData" ma:web="98901fee-db0a-4061-a298-259930996c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CD62BA-4A22-4784-A3A2-8075D7E50320}"/>
</file>

<file path=customXml/itemProps2.xml><?xml version="1.0" encoding="utf-8"?>
<ds:datastoreItem xmlns:ds="http://schemas.openxmlformats.org/officeDocument/2006/customXml" ds:itemID="{2F9B0448-27FC-400B-A2F3-0633937C9AB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225</Words>
  <Application>Microsoft Office PowerPoint</Application>
  <PresentationFormat>Breitbild</PresentationFormat>
  <Paragraphs>28</Paragraphs>
  <Slides>13</Slides>
  <Notes>0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M 1.8 Alles hat seine Zeit</vt:lpstr>
      <vt:lpstr>PowerPoint-Präsentation</vt:lpstr>
      <vt:lpstr>1 Alles, was auf Erden geschieht,    hat seine Zeit: </vt:lpstr>
      <vt:lpstr> 2 Krank sein hat seine Zeit,   gesund sein hat seine Zeit. </vt:lpstr>
      <vt:lpstr>3 Schlechtes hat seine Zeit,             Gutes hat seine Zeit. </vt:lpstr>
      <vt:lpstr>4      Getrennt sein hat seine Zeit,      zusammen sein hat seine Zeit. </vt:lpstr>
      <vt:lpstr>5 Angst haben hat seine Zeit,        Mut haben hat seine Zeit. </vt:lpstr>
      <vt:lpstr>5 Schweigen hat seine Zeit,              reden hat seine Zeit.</vt:lpstr>
      <vt:lpstr>6 Klagen hat seine Zeit,      lachen hat seine Zeit. </vt:lpstr>
      <vt:lpstr>       7 Streit hat seine Zeit,          Frieden hat seine Zeit. </vt:lpstr>
      <vt:lpstr>… hat seine Zeit, … hat seine Zeit. </vt:lpstr>
      <vt:lpstr>8 Der Mensch hat viele Sorgen,  doch Gott hat alles gut gemacht.  </vt:lpstr>
      <vt:lpstr>9 Alles, was der Mensch  essen, trinken und arbeiten kann,  verdankt er der Güte Gottes.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hat seine Zeit</dc:title>
  <dc:creator>Gärtner, Susanne</dc:creator>
  <cp:lastModifiedBy>Gärtner, Susanne</cp:lastModifiedBy>
  <cp:revision>61</cp:revision>
  <dcterms:created xsi:type="dcterms:W3CDTF">2020-06-15T12:31:08Z</dcterms:created>
  <dcterms:modified xsi:type="dcterms:W3CDTF">2022-07-15T09:07:15Z</dcterms:modified>
</cp:coreProperties>
</file>