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6" r:id="rId4"/>
    <p:sldId id="261" r:id="rId5"/>
    <p:sldId id="263" r:id="rId6"/>
    <p:sldId id="265" r:id="rId7"/>
    <p:sldId id="264" r:id="rId8"/>
    <p:sldId id="260" r:id="rId9"/>
    <p:sldId id="258" r:id="rId10"/>
    <p:sldId id="259" r:id="rId11"/>
    <p:sldId id="262" r:id="rId1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28" name="Datumsplatzhalt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08.12.2017</a:t>
            </a:fld>
            <a:endParaRPr lang="de-DE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smtClean="0"/>
              <a:t>Formatvorlage des Untertitelmasters durch Klicken bearbeiten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08.12.2017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08.12.2017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08.12.2017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08.12.2017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08.12.2017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08.12.2017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08.12.2017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08.12.2017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08.12.2017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de-DE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Bild durch Klicken auf Symbol hinzufügen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08.12.2017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 smtClean="0"/>
              <a:t>Textmasterformat bearbeiten</a:t>
            </a:r>
          </a:p>
          <a:p>
            <a:pPr lvl="1" eaLnBrk="1" latinLnBrk="0" hangingPunct="1"/>
            <a:r>
              <a:rPr kumimoji="0" lang="de-DE" smtClean="0"/>
              <a:t>Zweite Ebene</a:t>
            </a:r>
          </a:p>
          <a:p>
            <a:pPr lvl="2" eaLnBrk="1" latinLnBrk="0" hangingPunct="1"/>
            <a:r>
              <a:rPr kumimoji="0" lang="de-DE" smtClean="0"/>
              <a:t>Dritte Ebene</a:t>
            </a:r>
          </a:p>
          <a:p>
            <a:pPr lvl="3" eaLnBrk="1" latinLnBrk="0" hangingPunct="1"/>
            <a:r>
              <a:rPr kumimoji="0" lang="de-DE" smtClean="0"/>
              <a:t>Vierte Ebene</a:t>
            </a:r>
          </a:p>
          <a:p>
            <a:pPr lvl="4" eaLnBrk="1" latinLnBrk="0" hangingPunct="1"/>
            <a:r>
              <a:rPr kumimoji="0" lang="de-DE" smtClean="0"/>
              <a:t>Fünfte Ebene</a:t>
            </a:r>
            <a:endParaRPr kumimoji="0" lang="en-US"/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BA50D42-C9CD-4801-B293-61D1F53EC57E}" type="datetimeFigureOut">
              <a:rPr lang="de-DE" smtClean="0"/>
              <a:t>08.12.2017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23" name="Foliennummernplatzhalt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1618217" y="2204864"/>
            <a:ext cx="5814412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800" dirty="0" smtClean="0"/>
              <a:t>Wittenberg</a:t>
            </a:r>
          </a:p>
          <a:p>
            <a:r>
              <a:rPr lang="de-DE" sz="8800" dirty="0" smtClean="0"/>
              <a:t>1510-1540</a:t>
            </a:r>
            <a:endParaRPr lang="de-DE" sz="8800" dirty="0"/>
          </a:p>
        </p:txBody>
      </p:sp>
    </p:spTree>
    <p:extLst>
      <p:ext uri="{BB962C8B-B14F-4D97-AF65-F5344CB8AC3E}">
        <p14:creationId xmlns:p14="http://schemas.microsoft.com/office/powerpoint/2010/main" val="3933106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1619672" y="6237312"/>
            <a:ext cx="1332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Markt 1530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692696"/>
            <a:ext cx="7416824" cy="5346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47407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1619672" y="6237312"/>
            <a:ext cx="1332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Markt 1530</a:t>
            </a:r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747713"/>
            <a:ext cx="6668219" cy="50056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0342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1619672" y="6237312"/>
            <a:ext cx="18678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Stadtkirche 1515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009" y="692696"/>
            <a:ext cx="7751232" cy="5040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51929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1619672" y="6237312"/>
            <a:ext cx="1374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Mühle 1515</a:t>
            </a:r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44" y="1124744"/>
            <a:ext cx="8064896" cy="4536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94530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1619672" y="6237312"/>
            <a:ext cx="1845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Marktplatz 1515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25" y="747712"/>
            <a:ext cx="7143750" cy="5362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03006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1619672" y="6237312"/>
            <a:ext cx="2117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West-Stadttor 1520</a:t>
            </a:r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76672"/>
            <a:ext cx="7696668" cy="5400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71660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1619672" y="6237312"/>
            <a:ext cx="1845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Marktplatz 1520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743" y="1196752"/>
            <a:ext cx="7818344" cy="4392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43742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1619672" y="6237312"/>
            <a:ext cx="1845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Marktplatz 1517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657500"/>
            <a:ext cx="6696744" cy="50282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94094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1619672" y="6237312"/>
            <a:ext cx="2087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Schlosskirche 1520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5" y="908720"/>
            <a:ext cx="8192909" cy="4608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07934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548680"/>
            <a:ext cx="7773068" cy="51845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feld 6"/>
          <p:cNvSpPr txBox="1"/>
          <p:nvPr/>
        </p:nvSpPr>
        <p:spPr>
          <a:xfrm>
            <a:off x="1619672" y="6237312"/>
            <a:ext cx="2005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Süd-Stadttor 1525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25750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anke">
  <a:themeElements>
    <a:clrScheme name="Klarheit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Ananke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nanke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0</TotalTime>
  <Words>22</Words>
  <Application>Microsoft Office PowerPoint</Application>
  <PresentationFormat>Bildschirmpräsentation (4:3)</PresentationFormat>
  <Paragraphs>12</Paragraphs>
  <Slides>11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2" baseType="lpstr">
      <vt:lpstr>Ananke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Nolte, Burkhardt</dc:creator>
  <cp:lastModifiedBy>Nolte, Burkhardt</cp:lastModifiedBy>
  <cp:revision>6</cp:revision>
  <dcterms:created xsi:type="dcterms:W3CDTF">2017-12-06T12:02:22Z</dcterms:created>
  <dcterms:modified xsi:type="dcterms:W3CDTF">2017-12-08T11:47:08Z</dcterms:modified>
</cp:coreProperties>
</file>