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3"/>
  </p:handoutMasterIdLst>
  <p:sldIdLst>
    <p:sldId id="274" r:id="rId2"/>
    <p:sldId id="275" r:id="rId3"/>
    <p:sldId id="267" r:id="rId4"/>
    <p:sldId id="268" r:id="rId5"/>
    <p:sldId id="276" r:id="rId6"/>
    <p:sldId id="269" r:id="rId7"/>
    <p:sldId id="270" r:id="rId8"/>
    <p:sldId id="271" r:id="rId9"/>
    <p:sldId id="272" r:id="rId10"/>
    <p:sldId id="273" r:id="rId11"/>
    <p:sldId id="256" r:id="rId12"/>
    <p:sldId id="257" r:id="rId13"/>
    <p:sldId id="266" r:id="rId14"/>
    <p:sldId id="261" r:id="rId15"/>
    <p:sldId id="263" r:id="rId16"/>
    <p:sldId id="265" r:id="rId17"/>
    <p:sldId id="264" r:id="rId18"/>
    <p:sldId id="260" r:id="rId19"/>
    <p:sldId id="258" r:id="rId20"/>
    <p:sldId id="259" r:id="rId21"/>
    <p:sldId id="262" r:id="rId2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33E21-47F2-4958-BAAA-62F6B921F1E1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6AACA-70EF-4422-836D-96F08C5E62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752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Re-Formatiert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4000" dirty="0" smtClean="0"/>
              <a:t>Live </a:t>
            </a:r>
            <a:r>
              <a:rPr lang="de-DE" sz="4000" dirty="0" err="1" smtClean="0"/>
              <a:t>Escape</a:t>
            </a:r>
            <a:r>
              <a:rPr lang="de-DE" sz="4000" dirty="0" smtClean="0"/>
              <a:t> Game zum Thema Reformation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671586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Nachbereitung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Inhalte </a:t>
            </a:r>
          </a:p>
          <a:p>
            <a:r>
              <a:rPr lang="de-DE" dirty="0" smtClean="0"/>
              <a:t>Gruppenprozess</a:t>
            </a:r>
          </a:p>
          <a:p>
            <a:r>
              <a:rPr lang="de-DE" dirty="0" smtClean="0"/>
              <a:t>Geistliche Botschaft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56138"/>
            <a:ext cx="3960440" cy="386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59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8217" y="2204864"/>
            <a:ext cx="581441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800" dirty="0" smtClean="0"/>
              <a:t>Wittenberg</a:t>
            </a:r>
          </a:p>
          <a:p>
            <a:r>
              <a:rPr lang="de-DE" sz="8800" dirty="0" smtClean="0"/>
              <a:t>1510-1540</a:t>
            </a:r>
            <a:endParaRPr lang="de-DE" sz="8800" dirty="0"/>
          </a:p>
        </p:txBody>
      </p:sp>
    </p:spTree>
    <p:extLst>
      <p:ext uri="{BB962C8B-B14F-4D97-AF65-F5344CB8AC3E}">
        <p14:creationId xmlns:p14="http://schemas.microsoft.com/office/powerpoint/2010/main" val="39331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Stadtkirche 1515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09" y="692696"/>
            <a:ext cx="7751232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192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Mühle 1515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44" y="1124744"/>
            <a:ext cx="806489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453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1515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747712"/>
            <a:ext cx="7143750" cy="536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300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211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West-Stadttor 1520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69666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166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1520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3" y="1196752"/>
            <a:ext cx="781834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374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Marktplatz 1517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57500"/>
            <a:ext cx="6696744" cy="5028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409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Schlosskirche 1520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908720"/>
            <a:ext cx="8192909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793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48680"/>
            <a:ext cx="777306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feld 6"/>
          <p:cNvSpPr txBox="1"/>
          <p:nvPr/>
        </p:nvSpPr>
        <p:spPr>
          <a:xfrm>
            <a:off x="1619672" y="6237312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Süd-Stadttor 1525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575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Ablauf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b="1" dirty="0" smtClean="0"/>
              <a:t>9.00-10.15 	Begrüßung </a:t>
            </a:r>
            <a:r>
              <a:rPr lang="de-DE" b="1" dirty="0"/>
              <a:t>und </a:t>
            </a:r>
            <a:r>
              <a:rPr lang="de-DE" b="1" dirty="0" smtClean="0"/>
              <a:t>Einstieg ins Thema</a:t>
            </a:r>
            <a:endParaRPr lang="de-DE" dirty="0"/>
          </a:p>
          <a:p>
            <a:r>
              <a:rPr lang="de-DE" b="1" dirty="0" smtClean="0"/>
              <a:t>10.15 		Pause</a:t>
            </a:r>
            <a:endParaRPr lang="de-DE" dirty="0"/>
          </a:p>
          <a:p>
            <a:r>
              <a:rPr lang="de-DE" b="1" dirty="0"/>
              <a:t>10.30-12.15  </a:t>
            </a:r>
            <a:r>
              <a:rPr lang="de-DE" b="1" dirty="0" smtClean="0"/>
              <a:t>	2 </a:t>
            </a:r>
            <a:r>
              <a:rPr lang="de-DE" b="1" dirty="0"/>
              <a:t>Arbeitsgruppen</a:t>
            </a:r>
            <a:endParaRPr lang="de-DE" dirty="0"/>
          </a:p>
          <a:p>
            <a:pPr lvl="1"/>
            <a:r>
              <a:rPr lang="en-US" b="1" dirty="0" smtClean="0"/>
              <a:t>1</a:t>
            </a:r>
            <a:endParaRPr lang="en-US" dirty="0" smtClean="0"/>
          </a:p>
          <a:p>
            <a:pPr lvl="2"/>
            <a:r>
              <a:rPr lang="en-US" dirty="0"/>
              <a:t>Escape Room </a:t>
            </a:r>
            <a:r>
              <a:rPr lang="en-US" dirty="0" err="1"/>
              <a:t>Erfahrung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dirty="0" err="1" smtClean="0"/>
              <a:t>Reflexion</a:t>
            </a:r>
            <a:endParaRPr lang="en-US" dirty="0" smtClean="0"/>
          </a:p>
          <a:p>
            <a:pPr lvl="2"/>
            <a:r>
              <a:rPr lang="en-US" dirty="0" err="1" smtClean="0"/>
              <a:t>Eigene</a:t>
            </a:r>
            <a:r>
              <a:rPr lang="en-US" dirty="0" smtClean="0"/>
              <a:t> </a:t>
            </a:r>
            <a:r>
              <a:rPr lang="en-US" dirty="0" err="1" smtClean="0"/>
              <a:t>Ideen</a:t>
            </a:r>
            <a:r>
              <a:rPr lang="en-US" dirty="0" smtClean="0"/>
              <a:t> </a:t>
            </a:r>
            <a:r>
              <a:rPr lang="en-US" dirty="0" err="1" smtClean="0"/>
              <a:t>zur</a:t>
            </a:r>
            <a:r>
              <a:rPr lang="en-US" dirty="0" smtClean="0"/>
              <a:t> </a:t>
            </a:r>
            <a:r>
              <a:rPr lang="en-US" dirty="0" err="1" smtClean="0"/>
              <a:t>Weiterentwicklung</a:t>
            </a:r>
            <a:endParaRPr lang="en-US" dirty="0"/>
          </a:p>
          <a:p>
            <a:pPr lvl="1"/>
            <a:r>
              <a:rPr lang="de-DE" b="1" dirty="0" smtClean="0"/>
              <a:t>2</a:t>
            </a:r>
            <a:r>
              <a:rPr lang="de-DE" dirty="0" smtClean="0"/>
              <a:t> </a:t>
            </a:r>
          </a:p>
          <a:p>
            <a:pPr lvl="2"/>
            <a:r>
              <a:rPr lang="de-DE" dirty="0" smtClean="0"/>
              <a:t>Ein </a:t>
            </a:r>
            <a:r>
              <a:rPr lang="de-DE" dirty="0"/>
              <a:t>feste Burg ist unser Gott…</a:t>
            </a:r>
          </a:p>
          <a:p>
            <a:r>
              <a:rPr lang="de-DE" b="1" dirty="0"/>
              <a:t>12.30 </a:t>
            </a:r>
            <a:r>
              <a:rPr lang="de-DE" b="1" dirty="0" smtClean="0"/>
              <a:t>		Mittagessen</a:t>
            </a:r>
            <a:endParaRPr lang="de-DE" dirty="0"/>
          </a:p>
          <a:p>
            <a:r>
              <a:rPr lang="de-DE" b="1" dirty="0" smtClean="0"/>
              <a:t>13.30-15.00 	Arbeitsgruppenwechsel</a:t>
            </a:r>
          </a:p>
          <a:p>
            <a:r>
              <a:rPr lang="de-DE" b="1" dirty="0" smtClean="0"/>
              <a:t>15.00 		Absprachen und Feedback</a:t>
            </a:r>
            <a:endParaRPr lang="de-DE" dirty="0"/>
          </a:p>
          <a:p>
            <a:r>
              <a:rPr lang="de-DE" b="1" dirty="0" smtClean="0"/>
              <a:t>15.30 		Schluss</a:t>
            </a:r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92896"/>
            <a:ext cx="2592288" cy="256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36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 1530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92696"/>
            <a:ext cx="7416824" cy="5346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740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619672" y="62373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Markt 1530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47713"/>
            <a:ext cx="6668219" cy="5005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34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Merkmale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Üblicherweise</a:t>
            </a:r>
          </a:p>
          <a:p>
            <a:r>
              <a:rPr lang="de-DE" dirty="0"/>
              <a:t>E</a:t>
            </a:r>
            <a:r>
              <a:rPr lang="de-DE" dirty="0" smtClean="0"/>
              <a:t>in Team</a:t>
            </a:r>
          </a:p>
          <a:p>
            <a:r>
              <a:rPr lang="de-DE" dirty="0" smtClean="0"/>
              <a:t>Eine Aufgabe</a:t>
            </a:r>
          </a:p>
          <a:p>
            <a:r>
              <a:rPr lang="de-DE" dirty="0" smtClean="0"/>
              <a:t>Eine Stunde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Ein abgeschlossener Raum </a:t>
            </a:r>
            <a:r>
              <a:rPr lang="de-DE" sz="2400" dirty="0" smtClean="0"/>
              <a:t>/ </a:t>
            </a:r>
            <a:r>
              <a:rPr lang="de-DE" sz="2400" dirty="0"/>
              <a:t>mehrere kleine Räume, die die Gruppe verlassen muss</a:t>
            </a:r>
            <a:r>
              <a:rPr lang="de-DE" sz="2400" dirty="0" smtClean="0"/>
              <a:t>.</a:t>
            </a:r>
          </a:p>
          <a:p>
            <a:pPr lvl="1"/>
            <a:r>
              <a:rPr lang="de-DE" sz="2200" dirty="0" smtClean="0"/>
              <a:t>Es </a:t>
            </a:r>
            <a:r>
              <a:rPr lang="de-DE" sz="2200" dirty="0"/>
              <a:t>entwickeln sich auch andere Formen.</a:t>
            </a:r>
          </a:p>
          <a:p>
            <a:endParaRPr lang="de-DE" sz="2400" dirty="0"/>
          </a:p>
          <a:p>
            <a:r>
              <a:rPr lang="de-DE" sz="2400" dirty="0"/>
              <a:t>Geschichte</a:t>
            </a:r>
          </a:p>
          <a:p>
            <a:r>
              <a:rPr lang="de-DE" sz="2400" dirty="0"/>
              <a:t>Rätsel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4363851" cy="248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98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Entstehung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de-DE" dirty="0" smtClean="0"/>
              <a:t>Wurzeln in </a:t>
            </a:r>
            <a:r>
              <a:rPr lang="de-DE" dirty="0"/>
              <a:t>T</a:t>
            </a:r>
            <a:r>
              <a:rPr lang="de-DE" dirty="0" smtClean="0"/>
              <a:t>ext Adventures der 70er und 80er Jahre</a:t>
            </a:r>
          </a:p>
          <a:p>
            <a:r>
              <a:rPr lang="de-DE" dirty="0" smtClean="0"/>
              <a:t>Point </a:t>
            </a:r>
            <a:r>
              <a:rPr lang="de-DE" dirty="0" err="1" smtClean="0"/>
              <a:t>and</a:t>
            </a:r>
            <a:r>
              <a:rPr lang="de-DE" dirty="0" smtClean="0"/>
              <a:t> Click Adventures</a:t>
            </a:r>
          </a:p>
          <a:p>
            <a:r>
              <a:rPr lang="de-DE" dirty="0" smtClean="0"/>
              <a:t>Online </a:t>
            </a:r>
            <a:r>
              <a:rPr lang="de-DE" dirty="0" err="1" smtClean="0"/>
              <a:t>Escape</a:t>
            </a:r>
            <a:r>
              <a:rPr lang="de-DE" dirty="0" smtClean="0"/>
              <a:t> Games wie </a:t>
            </a:r>
            <a:br>
              <a:rPr lang="de-DE" dirty="0" smtClean="0"/>
            </a:br>
            <a:r>
              <a:rPr lang="en-US" i="1" dirty="0" smtClean="0"/>
              <a:t>Mystery Of Time And Space</a:t>
            </a:r>
            <a:r>
              <a:rPr lang="en-US" dirty="0" smtClean="0"/>
              <a:t> (2001),</a:t>
            </a:r>
            <a:br>
              <a:rPr lang="en-US" dirty="0" smtClean="0"/>
            </a:br>
            <a:r>
              <a:rPr lang="en-US" dirty="0" smtClean="0"/>
              <a:t> Crimson Room (2004)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873919"/>
            <a:ext cx="3960440" cy="29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3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Entstehung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Live Escape Games:</a:t>
            </a:r>
            <a:br>
              <a:rPr lang="en-US" dirty="0"/>
            </a:br>
            <a:r>
              <a:rPr lang="en-US" dirty="0"/>
              <a:t>Takao Kato (SCRAP) in Japan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Großevents</a:t>
            </a:r>
            <a:r>
              <a:rPr lang="en-US" dirty="0"/>
              <a:t> (2007) und </a:t>
            </a:r>
            <a:r>
              <a:rPr lang="en-US" dirty="0" err="1"/>
              <a:t>stationärer</a:t>
            </a:r>
            <a:r>
              <a:rPr lang="en-US" dirty="0"/>
              <a:t> </a:t>
            </a:r>
            <a:r>
              <a:rPr lang="en-US" dirty="0" err="1"/>
              <a:t>Raum</a:t>
            </a:r>
            <a:r>
              <a:rPr lang="en-US" dirty="0"/>
              <a:t> (Kyoto 2010)</a:t>
            </a:r>
            <a:endParaRPr lang="de-DE" dirty="0"/>
          </a:p>
          <a:p>
            <a:r>
              <a:rPr lang="de-DE" dirty="0" smtClean="0"/>
              <a:t>Attila </a:t>
            </a:r>
            <a:r>
              <a:rPr lang="de-DE" dirty="0" err="1"/>
              <a:t>Gyurkovics</a:t>
            </a:r>
            <a:r>
              <a:rPr lang="de-DE" dirty="0"/>
              <a:t> (</a:t>
            </a:r>
            <a:r>
              <a:rPr lang="de-DE" dirty="0" err="1"/>
              <a:t>Parapark</a:t>
            </a:r>
            <a:r>
              <a:rPr lang="de-DE" dirty="0"/>
              <a:t>) in Budapest (2011)</a:t>
            </a:r>
          </a:p>
          <a:p>
            <a:r>
              <a:rPr lang="de-DE" dirty="0" err="1"/>
              <a:t>Hintquest</a:t>
            </a:r>
            <a:r>
              <a:rPr lang="de-DE" dirty="0"/>
              <a:t>, (München, August 2013)</a:t>
            </a:r>
          </a:p>
          <a:p>
            <a:r>
              <a:rPr lang="de-DE" b="1" dirty="0"/>
              <a:t>Heute: 342 Anbieter mit 890 </a:t>
            </a:r>
            <a:r>
              <a:rPr lang="de-DE" b="1" dirty="0" err="1"/>
              <a:t>Escape</a:t>
            </a:r>
            <a:r>
              <a:rPr lang="de-DE" b="1" dirty="0"/>
              <a:t> </a:t>
            </a:r>
            <a:r>
              <a:rPr lang="de-DE" b="1" dirty="0" err="1"/>
              <a:t>Rooms</a:t>
            </a:r>
            <a:r>
              <a:rPr lang="de-DE" b="1" dirty="0"/>
              <a:t> in 164 deutschen Städten</a:t>
            </a:r>
            <a:r>
              <a:rPr lang="de-DE" dirty="0"/>
              <a:t> und es kommen wöchentlich neue </a:t>
            </a:r>
            <a:r>
              <a:rPr lang="de-DE" dirty="0" err="1"/>
              <a:t>Escape</a:t>
            </a:r>
            <a:r>
              <a:rPr lang="de-DE" dirty="0"/>
              <a:t> </a:t>
            </a:r>
            <a:r>
              <a:rPr lang="de-DE" dirty="0" err="1"/>
              <a:t>Rooms</a:t>
            </a:r>
            <a:r>
              <a:rPr lang="de-DE" dirty="0"/>
              <a:t> hinzu.</a:t>
            </a:r>
          </a:p>
          <a:p>
            <a:pPr marL="13716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6764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6225910" cy="1165953"/>
          </a:xfrm>
        </p:spPr>
        <p:txBody>
          <a:bodyPr>
            <a:normAutofit fontScale="90000"/>
          </a:bodyPr>
          <a:lstStyle/>
          <a:p>
            <a:pPr algn="l"/>
            <a:r>
              <a:rPr lang="de-DE" dirty="0" smtClean="0"/>
              <a:t>Warum </a:t>
            </a:r>
            <a:r>
              <a:rPr lang="de-DE" dirty="0" err="1" smtClean="0"/>
              <a:t>Escape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Games in der Pädagogik?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2846599"/>
            <a:ext cx="8229600" cy="4133056"/>
          </a:xfrm>
        </p:spPr>
        <p:txBody>
          <a:bodyPr/>
          <a:lstStyle/>
          <a:p>
            <a:r>
              <a:rPr lang="de-DE" dirty="0" smtClean="0"/>
              <a:t>Aufgreifen und Weiterentwicklung des Trends</a:t>
            </a:r>
          </a:p>
          <a:p>
            <a:r>
              <a:rPr lang="de-DE" dirty="0" smtClean="0"/>
              <a:t>Erlebnispädagogik: Stärkung von Gruppen durch gemeinsames Lösen von Rätseln und Aufgaben</a:t>
            </a:r>
          </a:p>
          <a:p>
            <a:r>
              <a:rPr lang="de-DE" dirty="0" smtClean="0"/>
              <a:t>Immersion – Geschichten werden erlebbar</a:t>
            </a:r>
          </a:p>
          <a:p>
            <a:r>
              <a:rPr lang="de-DE" dirty="0" smtClean="0"/>
              <a:t>Neugier und Abenteuerlust werden geweckt</a:t>
            </a:r>
          </a:p>
          <a:p>
            <a:r>
              <a:rPr lang="de-DE" dirty="0" smtClean="0"/>
              <a:t>Lernen durch Handeln </a:t>
            </a:r>
            <a:r>
              <a:rPr lang="de-DE" dirty="0" smtClean="0"/>
              <a:t>– Selbstwirksamkeit</a:t>
            </a:r>
          </a:p>
          <a:p>
            <a:r>
              <a:rPr lang="de-DE" smtClean="0"/>
              <a:t>Lernen mit Spaß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93947"/>
            <a:ext cx="3168352" cy="212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0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Vorbereitung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Raum</a:t>
            </a:r>
          </a:p>
          <a:p>
            <a:pPr lvl="1"/>
            <a:r>
              <a:rPr lang="de-DE" dirty="0" smtClean="0"/>
              <a:t>Größe, Spielbereich</a:t>
            </a:r>
          </a:p>
          <a:p>
            <a:pPr lvl="1"/>
            <a:r>
              <a:rPr lang="de-DE" dirty="0" smtClean="0"/>
              <a:t>Atmosphäre</a:t>
            </a:r>
          </a:p>
          <a:p>
            <a:r>
              <a:rPr lang="de-DE" dirty="0" smtClean="0"/>
              <a:t>Material</a:t>
            </a:r>
          </a:p>
          <a:p>
            <a:r>
              <a:rPr lang="de-DE" dirty="0" smtClean="0"/>
              <a:t>Rätsel und Ablauf gut kennen</a:t>
            </a:r>
          </a:p>
          <a:p>
            <a:r>
              <a:rPr lang="de-DE" dirty="0" smtClean="0"/>
              <a:t>Ausprobieren</a:t>
            </a:r>
          </a:p>
          <a:p>
            <a:r>
              <a:rPr lang="de-DE" dirty="0" smtClean="0"/>
              <a:t>Mehrfachverwendung</a:t>
            </a:r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6"/>
            <a:ext cx="2177627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48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Rätsel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Vielseitig</a:t>
            </a:r>
          </a:p>
          <a:p>
            <a:r>
              <a:rPr lang="de-DE" dirty="0" smtClean="0"/>
              <a:t>Kreativ</a:t>
            </a:r>
          </a:p>
          <a:p>
            <a:r>
              <a:rPr lang="de-DE" dirty="0" smtClean="0"/>
              <a:t>Ausgewogen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14644"/>
            <a:ext cx="4901603" cy="367240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56792"/>
            <a:ext cx="4067944" cy="22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40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Rolle der Mitarbeitenden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4000" dirty="0" smtClean="0"/>
              <a:t>Organisieren</a:t>
            </a:r>
          </a:p>
          <a:p>
            <a:r>
              <a:rPr lang="de-DE" sz="4000" dirty="0" smtClean="0"/>
              <a:t>Moderieren</a:t>
            </a:r>
          </a:p>
          <a:p>
            <a:r>
              <a:rPr lang="de-DE" sz="4000" dirty="0" smtClean="0"/>
              <a:t>Beobachten</a:t>
            </a:r>
          </a:p>
          <a:p>
            <a:r>
              <a:rPr lang="de-DE" sz="4000" dirty="0" smtClean="0"/>
              <a:t>Tipps geben</a:t>
            </a:r>
          </a:p>
          <a:p>
            <a:r>
              <a:rPr lang="de-DE" sz="4000" dirty="0" smtClean="0"/>
              <a:t>Motivieren</a:t>
            </a:r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08920"/>
            <a:ext cx="4806615" cy="305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96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Klarhei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154</Words>
  <Application>Microsoft Office PowerPoint</Application>
  <PresentationFormat>Bildschirmpräsentation (4:3)</PresentationFormat>
  <Paragraphs>77</Paragraphs>
  <Slides>21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Ananke</vt:lpstr>
      <vt:lpstr>Re-Formatiert</vt:lpstr>
      <vt:lpstr>Ablauf</vt:lpstr>
      <vt:lpstr>Merkmale</vt:lpstr>
      <vt:lpstr>Entstehung</vt:lpstr>
      <vt:lpstr>Entstehung</vt:lpstr>
      <vt:lpstr>Warum Escape  Games in der Pädagogik?</vt:lpstr>
      <vt:lpstr>Vorbereitung</vt:lpstr>
      <vt:lpstr>Rätsel</vt:lpstr>
      <vt:lpstr>Rolle der Mitarbeitenden</vt:lpstr>
      <vt:lpstr>Nachbereitung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Nolte, Burkhardt</dc:creator>
  <cp:lastModifiedBy>User</cp:lastModifiedBy>
  <cp:revision>15</cp:revision>
  <cp:lastPrinted>2018-01-16T21:20:42Z</cp:lastPrinted>
  <dcterms:created xsi:type="dcterms:W3CDTF">2017-12-06T12:02:22Z</dcterms:created>
  <dcterms:modified xsi:type="dcterms:W3CDTF">2018-01-16T21:28:32Z</dcterms:modified>
</cp:coreProperties>
</file>