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84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6987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300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1157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803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437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7310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0490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511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59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6664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62B4B-1FE3-4C73-A7C6-026E7612B0B0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AA805-CD6B-48BA-A1D8-D2AD308701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94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Schulreferent Nolte\Fortbildungen\Escape room\Escape room Fortbildung Material\Emojis\emojis\emojis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66980"/>
            <a:ext cx="849682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723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:\Schulreferent Nolte\Fortbildungen\Escape room\Escape room Fortbildung Material\Emojis\emojis\emojis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05" y="1340768"/>
            <a:ext cx="890979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702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:\Schulreferent Nolte\Fortbildungen\Escape room\Escape room Fortbildung Material\Emojis\emojis\emojis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247650"/>
            <a:ext cx="8048625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87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J:\Schulreferent Nolte\Fortbildungen\Escape room\Escape room Fortbildung Material\Emojis\emojis\emojis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738188"/>
            <a:ext cx="8067675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183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:\Schulreferent Nolte\Fortbildungen\Escape room\Escape room Fortbildung Material\Emojis\emojis\emojis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836712"/>
            <a:ext cx="829922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230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:\Schulreferent Nolte\Fortbildungen\Escape room\Escape room Fortbildung Material\Emojis\emojis\emojis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603448"/>
            <a:ext cx="8424936" cy="800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190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J:\Schulreferent Nolte\Fortbildungen\Escape room\Escape room Fortbildung Material\Emojis\emojis\emojis 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199460" cy="541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218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:\Schulreferent Nolte\Fortbildungen\Escape room\Escape room Fortbildung Material\Emojis\emojis\emojis 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813876" cy="468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521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J:\Schulreferent Nolte\Fortbildungen\Escape room\Escape room Fortbildung Material\Emojis\emojis\emojis 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7992888" cy="570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06471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Nolte, Burkhardt</dc:creator>
  <cp:lastModifiedBy>Nolte, Burkhardt</cp:lastModifiedBy>
  <cp:revision>1</cp:revision>
  <dcterms:created xsi:type="dcterms:W3CDTF">2019-02-14T10:03:00Z</dcterms:created>
  <dcterms:modified xsi:type="dcterms:W3CDTF">2019-02-14T10:10:53Z</dcterms:modified>
</cp:coreProperties>
</file>