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4541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624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730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231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8829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83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9300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310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749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316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914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49C67-1685-45C6-8FAC-9C3C3C7AF483}" type="datetimeFigureOut">
              <a:rPr lang="de-DE" smtClean="0"/>
              <a:t>15.01.2018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4D36F-4305-471B-8C65-778AB1D82D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262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899592" y="1412776"/>
            <a:ext cx="7272808" cy="452431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endParaRPr lang="de-DE" sz="3200" b="1" dirty="0" smtClean="0"/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Habe ich dir nicht geboten: Sei getrost und unverzagt? Lass dir nicht grauen und entsetze dich nicht; denn der Herr, dein Gott, ist mit dir in allem, was du tun wirst</a:t>
            </a:r>
            <a:r>
              <a:rPr lang="de-DE" sz="3200" b="1" dirty="0" smtClean="0"/>
              <a:t>.</a:t>
            </a:r>
          </a:p>
          <a:p>
            <a:pPr algn="r"/>
            <a:r>
              <a:rPr lang="de-DE" sz="3200" b="1" dirty="0" smtClean="0">
                <a:solidFill>
                  <a:srgbClr val="C00000"/>
                </a:solidFill>
              </a:rPr>
              <a:t>Josua 1, 9</a:t>
            </a:r>
          </a:p>
          <a:p>
            <a:endParaRPr lang="de-DE" sz="3200" b="1" dirty="0"/>
          </a:p>
          <a:p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841790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765121" y="620688"/>
            <a:ext cx="7272808" cy="403187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endParaRPr lang="de-DE" sz="3200" b="1" dirty="0" smtClean="0">
              <a:solidFill>
                <a:srgbClr val="002060"/>
              </a:solidFill>
            </a:endParaRP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Gott ist Liebe.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Und wer in der Liebe lebt,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lebt in Gottes Gegenwart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und Gott ist in ihm gegenwärtig</a:t>
            </a:r>
            <a:r>
              <a:rPr lang="de-DE" sz="3200" b="1" dirty="0" smtClean="0">
                <a:solidFill>
                  <a:srgbClr val="002060"/>
                </a:solidFill>
              </a:rPr>
              <a:t>. Liebe kennt keine Angst!</a:t>
            </a:r>
            <a:endParaRPr lang="de-DE" sz="3200" b="1" dirty="0">
              <a:solidFill>
                <a:srgbClr val="002060"/>
              </a:solidFill>
            </a:endParaRPr>
          </a:p>
          <a:p>
            <a:pPr algn="r"/>
            <a:r>
              <a:rPr lang="de-DE" sz="3200" b="1" smtClean="0">
                <a:solidFill>
                  <a:srgbClr val="C00000"/>
                </a:solidFill>
              </a:rPr>
              <a:t>1</a:t>
            </a:r>
            <a:r>
              <a:rPr lang="de-DE" sz="3200" b="1" dirty="0" smtClean="0">
                <a:solidFill>
                  <a:srgbClr val="C00000"/>
                </a:solidFill>
              </a:rPr>
              <a:t>. Johannes 4, 16.18</a:t>
            </a:r>
          </a:p>
          <a:p>
            <a:pPr algn="r"/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236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899592" y="1412776"/>
            <a:ext cx="7272808" cy="452431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de-DE" sz="3200" dirty="0" smtClean="0"/>
              <a:t> </a:t>
            </a:r>
          </a:p>
          <a:p>
            <a:pPr algn="ctr"/>
            <a:endParaRPr lang="de-DE" sz="3200" b="1" dirty="0">
              <a:solidFill>
                <a:srgbClr val="002060"/>
              </a:solidFill>
            </a:endParaRP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Ich will euch trösten, wie einen seine Mutter tröstet. </a:t>
            </a:r>
            <a:endParaRPr lang="de-DE" sz="3200" b="1" dirty="0">
              <a:solidFill>
                <a:srgbClr val="002060"/>
              </a:solidFill>
            </a:endParaRPr>
          </a:p>
          <a:p>
            <a:pPr algn="r"/>
            <a:r>
              <a:rPr lang="de-DE" sz="3200" b="1" dirty="0" smtClean="0">
                <a:solidFill>
                  <a:srgbClr val="C00000"/>
                </a:solidFill>
              </a:rPr>
              <a:t>Jesaja 66, 13</a:t>
            </a:r>
          </a:p>
          <a:p>
            <a:pPr algn="r"/>
            <a:endParaRPr lang="de-DE" sz="3200" b="1" dirty="0">
              <a:solidFill>
                <a:srgbClr val="C00000"/>
              </a:solidFill>
            </a:endParaRPr>
          </a:p>
          <a:p>
            <a:pPr algn="r"/>
            <a:endParaRPr lang="de-DE" sz="3200" b="1" dirty="0" smtClean="0">
              <a:solidFill>
                <a:srgbClr val="C00000"/>
              </a:solidFill>
            </a:endParaRPr>
          </a:p>
          <a:p>
            <a:pPr algn="r"/>
            <a:endParaRPr lang="de-DE" sz="3200" b="1" dirty="0">
              <a:solidFill>
                <a:srgbClr val="C00000"/>
              </a:solidFill>
            </a:endParaRPr>
          </a:p>
          <a:p>
            <a:pPr algn="r"/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252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923492" y="1391562"/>
            <a:ext cx="7272808" cy="452431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endParaRPr lang="de-DE" sz="3200" b="1" dirty="0" smtClean="0">
              <a:solidFill>
                <a:srgbClr val="002060"/>
              </a:solidFill>
            </a:endParaRPr>
          </a:p>
          <a:p>
            <a:pPr algn="ctr"/>
            <a:endParaRPr lang="de-DE" sz="3200" b="1" dirty="0">
              <a:solidFill>
                <a:srgbClr val="002060"/>
              </a:solidFill>
            </a:endParaRP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Ein Mensch sieht, was vor Augen ist; 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Gott aber sieht das Herz an.</a:t>
            </a:r>
          </a:p>
          <a:p>
            <a:pPr algn="r"/>
            <a:r>
              <a:rPr lang="de-DE" sz="3200" b="1" dirty="0" smtClean="0">
                <a:solidFill>
                  <a:srgbClr val="C00000"/>
                </a:solidFill>
              </a:rPr>
              <a:t>1. Samuel 16, 7</a:t>
            </a:r>
          </a:p>
          <a:p>
            <a:pPr algn="ctr"/>
            <a:endParaRPr lang="de-DE" sz="3200" b="1" dirty="0">
              <a:solidFill>
                <a:srgbClr val="C00000"/>
              </a:solidFill>
            </a:endParaRPr>
          </a:p>
          <a:p>
            <a:pPr algn="ctr"/>
            <a:endParaRPr lang="de-DE" sz="3200" b="1" dirty="0" smtClean="0">
              <a:solidFill>
                <a:srgbClr val="C00000"/>
              </a:solidFill>
            </a:endParaRPr>
          </a:p>
          <a:p>
            <a:pPr algn="ctr"/>
            <a:endParaRPr lang="de-DE" sz="3200" b="1" dirty="0">
              <a:solidFill>
                <a:srgbClr val="C00000"/>
              </a:solidFill>
            </a:endParaRPr>
          </a:p>
          <a:p>
            <a:pPr algn="ctr"/>
            <a:endParaRPr lang="de-DE" sz="32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116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923492" y="980728"/>
            <a:ext cx="7272808" cy="501675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endParaRPr lang="de-DE" sz="3200" b="1" dirty="0" smtClean="0">
              <a:solidFill>
                <a:srgbClr val="002060"/>
              </a:solidFill>
            </a:endParaRPr>
          </a:p>
          <a:p>
            <a:pPr algn="ctr"/>
            <a:endParaRPr lang="de-DE" sz="3200" b="1" dirty="0">
              <a:solidFill>
                <a:srgbClr val="002060"/>
              </a:solidFill>
            </a:endParaRP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Der HERR ist mein Hirte.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Mir fehlt es an nichts.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Und muss ich durch ein finsteres Tal,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fürchte ich keine Gefahr.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Denn du bist an meiner Seite!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.</a:t>
            </a:r>
          </a:p>
          <a:p>
            <a:pPr algn="r"/>
            <a:r>
              <a:rPr lang="de-DE" sz="3200" b="1" dirty="0" smtClean="0">
                <a:solidFill>
                  <a:srgbClr val="C00000"/>
                </a:solidFill>
              </a:rPr>
              <a:t>Psalm 23, 1</a:t>
            </a:r>
          </a:p>
          <a:p>
            <a:pPr algn="ctr"/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898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923492" y="404664"/>
            <a:ext cx="7272808" cy="600164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endParaRPr lang="de-DE" sz="3200" b="1" dirty="0" smtClean="0">
              <a:solidFill>
                <a:srgbClr val="002060"/>
              </a:solidFill>
            </a:endParaRPr>
          </a:p>
          <a:p>
            <a:pPr algn="ctr"/>
            <a:endParaRPr lang="de-DE" sz="3200" b="1" dirty="0">
              <a:solidFill>
                <a:srgbClr val="002060"/>
              </a:solidFill>
            </a:endParaRP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Mein Gott, mein Gott,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warum hast du mich verlassen?«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Weit entfernt ist meine Rettung.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Ungehört verhallt mein Hilfeschrei.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»Mein Gott«, so rufe ich am Tag,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doch du gibst keine Antwort.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Und so rufe ich in der Nacht,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doch nur Schweigen umgibt mich.</a:t>
            </a:r>
          </a:p>
          <a:p>
            <a:pPr algn="r"/>
            <a:r>
              <a:rPr lang="de-DE" sz="3200" b="1" dirty="0" smtClean="0">
                <a:solidFill>
                  <a:srgbClr val="C00000"/>
                </a:solidFill>
              </a:rPr>
              <a:t>Psalm 22, 2-3</a:t>
            </a:r>
          </a:p>
          <a:p>
            <a:pPr algn="ctr"/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370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923492" y="1340768"/>
            <a:ext cx="7272808" cy="452431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endParaRPr lang="de-DE" sz="3200" b="1" dirty="0" smtClean="0">
              <a:solidFill>
                <a:srgbClr val="002060"/>
              </a:solidFill>
            </a:endParaRP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Gott, du </a:t>
            </a:r>
            <a:r>
              <a:rPr lang="de-DE" sz="3200" b="1" dirty="0">
                <a:solidFill>
                  <a:srgbClr val="002060"/>
                </a:solidFill>
              </a:rPr>
              <a:t>bist mein Fels und meine Festung!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Dafür stehst du mit deinem Namen ein.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Zeige mir den Weg und führe mich!</a:t>
            </a:r>
          </a:p>
          <a:p>
            <a:pPr algn="r"/>
            <a:r>
              <a:rPr lang="de-DE" sz="3200" b="1" dirty="0" smtClean="0">
                <a:solidFill>
                  <a:srgbClr val="C00000"/>
                </a:solidFill>
              </a:rPr>
              <a:t>Psalm 31, 4</a:t>
            </a:r>
          </a:p>
          <a:p>
            <a:pPr algn="r"/>
            <a:endParaRPr lang="de-DE" sz="3200" b="1" dirty="0">
              <a:solidFill>
                <a:srgbClr val="C00000"/>
              </a:solidFill>
            </a:endParaRPr>
          </a:p>
          <a:p>
            <a:pPr algn="r"/>
            <a:endParaRPr lang="de-DE" sz="3200" b="1" dirty="0" smtClean="0">
              <a:solidFill>
                <a:srgbClr val="C00000"/>
              </a:solidFill>
            </a:endParaRPr>
          </a:p>
          <a:p>
            <a:pPr algn="ctr"/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128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923492" y="1340768"/>
            <a:ext cx="7272808" cy="452431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endParaRPr lang="de-DE" sz="3200" b="1" dirty="0" smtClean="0">
              <a:solidFill>
                <a:srgbClr val="002060"/>
              </a:solidFill>
            </a:endParaRP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Der HERR ist </a:t>
            </a:r>
            <a:r>
              <a:rPr lang="de-DE" sz="3200" b="1" dirty="0" smtClean="0">
                <a:solidFill>
                  <a:srgbClr val="002060"/>
                </a:solidFill>
              </a:rPr>
              <a:t>mein Licht und </a:t>
            </a:r>
            <a:r>
              <a:rPr lang="de-DE" sz="3200" b="1" dirty="0">
                <a:solidFill>
                  <a:srgbClr val="002060"/>
                </a:solidFill>
              </a:rPr>
              <a:t>mein Glück.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Vor wem sollte ich mich fürchten?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Der HERR ist der Schutz meines Lebens.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Vor wem sollte ich erschrecken?</a:t>
            </a:r>
          </a:p>
          <a:p>
            <a:pPr algn="r"/>
            <a:r>
              <a:rPr lang="de-DE" sz="3200" b="1" dirty="0" smtClean="0">
                <a:solidFill>
                  <a:srgbClr val="C00000"/>
                </a:solidFill>
              </a:rPr>
              <a:t>Psalm 27, </a:t>
            </a:r>
            <a:r>
              <a:rPr lang="de-DE" sz="3200" b="1" dirty="0">
                <a:solidFill>
                  <a:srgbClr val="C00000"/>
                </a:solidFill>
              </a:rPr>
              <a:t>1</a:t>
            </a:r>
            <a:endParaRPr lang="de-DE" sz="3200" b="1" dirty="0" smtClean="0">
              <a:solidFill>
                <a:srgbClr val="C00000"/>
              </a:solidFill>
            </a:endParaRPr>
          </a:p>
          <a:p>
            <a:pPr algn="r"/>
            <a:endParaRPr lang="de-DE" sz="3200" b="1" dirty="0">
              <a:solidFill>
                <a:srgbClr val="C00000"/>
              </a:solidFill>
            </a:endParaRPr>
          </a:p>
          <a:p>
            <a:pPr algn="r"/>
            <a:endParaRPr lang="de-DE" sz="3200" b="1" dirty="0" smtClean="0">
              <a:solidFill>
                <a:srgbClr val="C00000"/>
              </a:solidFill>
            </a:endParaRPr>
          </a:p>
          <a:p>
            <a:pPr algn="ctr"/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625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765121" y="620688"/>
            <a:ext cx="7272808" cy="501675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endParaRPr lang="de-DE" sz="3200" b="1" dirty="0" smtClean="0">
              <a:solidFill>
                <a:srgbClr val="002060"/>
              </a:solidFill>
            </a:endParaRP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Wer unter dem Schutz des </a:t>
            </a:r>
            <a:r>
              <a:rPr lang="de-DE" sz="3200" b="1" dirty="0" smtClean="0">
                <a:solidFill>
                  <a:srgbClr val="002060"/>
                </a:solidFill>
              </a:rPr>
              <a:t>Höchsten wohnt, wer </a:t>
            </a:r>
            <a:r>
              <a:rPr lang="de-DE" sz="3200" b="1" dirty="0">
                <a:solidFill>
                  <a:srgbClr val="002060"/>
                </a:solidFill>
              </a:rPr>
              <a:t>im Schatten des Gewaltigen übernachtet –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der </a:t>
            </a:r>
            <a:r>
              <a:rPr lang="de-DE" sz="3200" b="1" dirty="0">
                <a:solidFill>
                  <a:srgbClr val="002060"/>
                </a:solidFill>
              </a:rPr>
              <a:t>sagt wie ich über </a:t>
            </a:r>
            <a:r>
              <a:rPr lang="de-DE" sz="3200" b="1" dirty="0" smtClean="0">
                <a:solidFill>
                  <a:srgbClr val="002060"/>
                </a:solidFill>
              </a:rPr>
              <a:t>Gott:</a:t>
            </a:r>
            <a:endParaRPr lang="de-DE" sz="3200" b="1" dirty="0">
              <a:solidFill>
                <a:srgbClr val="002060"/>
              </a:solidFill>
            </a:endParaRP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»Meine </a:t>
            </a:r>
            <a:r>
              <a:rPr lang="de-DE" sz="3200" b="1" dirty="0" smtClean="0">
                <a:solidFill>
                  <a:srgbClr val="002060"/>
                </a:solidFill>
              </a:rPr>
              <a:t>Zuflucht ist </a:t>
            </a:r>
            <a:r>
              <a:rPr lang="de-DE" sz="3200" b="1" dirty="0">
                <a:solidFill>
                  <a:srgbClr val="002060"/>
                </a:solidFill>
              </a:rPr>
              <a:t>er und meine Burg,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mein Gott, ihm will ich vertrauen!«</a:t>
            </a:r>
          </a:p>
          <a:p>
            <a:pPr algn="r"/>
            <a:r>
              <a:rPr lang="de-DE" sz="3200" b="1" dirty="0" smtClean="0">
                <a:solidFill>
                  <a:srgbClr val="C00000"/>
                </a:solidFill>
              </a:rPr>
              <a:t>Psalm 91, </a:t>
            </a:r>
            <a:r>
              <a:rPr lang="de-DE" sz="3200" b="1" dirty="0" smtClean="0">
                <a:solidFill>
                  <a:srgbClr val="C00000"/>
                </a:solidFill>
              </a:rPr>
              <a:t>1-2</a:t>
            </a:r>
            <a:endParaRPr lang="de-DE" sz="3200" b="1" dirty="0" smtClean="0">
              <a:solidFill>
                <a:srgbClr val="C00000"/>
              </a:solidFill>
            </a:endParaRPr>
          </a:p>
          <a:p>
            <a:pPr algn="r"/>
            <a:endParaRPr lang="de-DE" sz="3200" b="1" dirty="0">
              <a:solidFill>
                <a:srgbClr val="C00000"/>
              </a:solidFill>
            </a:endParaRPr>
          </a:p>
          <a:p>
            <a:pPr algn="r"/>
            <a:endParaRPr lang="de-DE" sz="32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785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765121" y="620688"/>
            <a:ext cx="7272808" cy="600164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endParaRPr lang="de-DE" sz="3200" b="1" dirty="0" smtClean="0">
              <a:solidFill>
                <a:srgbClr val="002060"/>
              </a:solidFill>
            </a:endParaRP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»Sieh doch: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Gottes Wohnung bei den Menschen!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Gott </a:t>
            </a:r>
            <a:r>
              <a:rPr lang="de-DE" sz="3200" b="1" dirty="0">
                <a:solidFill>
                  <a:srgbClr val="002060"/>
                </a:solidFill>
              </a:rPr>
              <a:t>selbst wird als ihr 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Gott </a:t>
            </a:r>
            <a:r>
              <a:rPr lang="de-DE" sz="3200" b="1" dirty="0">
                <a:solidFill>
                  <a:srgbClr val="002060"/>
                </a:solidFill>
              </a:rPr>
              <a:t>bei ihnen sein.</a:t>
            </a: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Und </a:t>
            </a:r>
            <a:r>
              <a:rPr lang="de-DE" sz="3200" b="1" dirty="0">
                <a:solidFill>
                  <a:srgbClr val="002060"/>
                </a:solidFill>
              </a:rPr>
              <a:t>er wird jede Träne </a:t>
            </a:r>
            <a:endParaRPr lang="de-DE" sz="3200" b="1" dirty="0" smtClean="0">
              <a:solidFill>
                <a:srgbClr val="002060"/>
              </a:solidFill>
            </a:endParaRP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abwischen von ihren </a:t>
            </a:r>
            <a:r>
              <a:rPr lang="de-DE" sz="3200" b="1" dirty="0">
                <a:solidFill>
                  <a:srgbClr val="002060"/>
                </a:solidFill>
              </a:rPr>
              <a:t>Augen.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Es wird keinen Tod </a:t>
            </a:r>
            <a:endParaRPr lang="de-DE" sz="3200" b="1" dirty="0" smtClean="0">
              <a:solidFill>
                <a:srgbClr val="002060"/>
              </a:solidFill>
            </a:endParaRPr>
          </a:p>
          <a:p>
            <a:pPr algn="ctr"/>
            <a:r>
              <a:rPr lang="de-DE" sz="3200" b="1" dirty="0" smtClean="0">
                <a:solidFill>
                  <a:srgbClr val="002060"/>
                </a:solidFill>
              </a:rPr>
              <a:t>und </a:t>
            </a:r>
            <a:r>
              <a:rPr lang="de-DE" sz="3200" b="1" dirty="0">
                <a:solidFill>
                  <a:srgbClr val="002060"/>
                </a:solidFill>
              </a:rPr>
              <a:t>keine Trauer mehr geben,</a:t>
            </a:r>
          </a:p>
          <a:p>
            <a:pPr algn="ctr"/>
            <a:r>
              <a:rPr lang="de-DE" sz="3200" b="1" dirty="0">
                <a:solidFill>
                  <a:srgbClr val="002060"/>
                </a:solidFill>
              </a:rPr>
              <a:t>kein </a:t>
            </a:r>
            <a:r>
              <a:rPr lang="de-DE" sz="3200" b="1" dirty="0" err="1" smtClean="0">
                <a:solidFill>
                  <a:srgbClr val="002060"/>
                </a:solidFill>
              </a:rPr>
              <a:t>Qäulerei</a:t>
            </a:r>
            <a:r>
              <a:rPr lang="de-DE" sz="3200" b="1" dirty="0" smtClean="0">
                <a:solidFill>
                  <a:srgbClr val="002060"/>
                </a:solidFill>
              </a:rPr>
              <a:t> und </a:t>
            </a:r>
            <a:r>
              <a:rPr lang="de-DE" sz="3200" b="1" dirty="0">
                <a:solidFill>
                  <a:srgbClr val="002060"/>
                </a:solidFill>
              </a:rPr>
              <a:t>keinen Schmerz</a:t>
            </a:r>
            <a:r>
              <a:rPr lang="de-DE" sz="3200" dirty="0"/>
              <a:t>.</a:t>
            </a:r>
          </a:p>
          <a:p>
            <a:pPr algn="r"/>
            <a:r>
              <a:rPr lang="de-DE" sz="3200" b="1" dirty="0" smtClean="0">
                <a:solidFill>
                  <a:srgbClr val="C00000"/>
                </a:solidFill>
              </a:rPr>
              <a:t>Offenbarung 21, 3-4</a:t>
            </a:r>
            <a:endParaRPr lang="de-DE" sz="3200" b="1" dirty="0" smtClean="0">
              <a:solidFill>
                <a:srgbClr val="C00000"/>
              </a:solidFill>
            </a:endParaRPr>
          </a:p>
          <a:p>
            <a:pPr algn="r"/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6255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</Words>
  <Application>Microsoft Office PowerPoint</Application>
  <PresentationFormat>Bildschirmpräsentation (4:3)</PresentationFormat>
  <Paragraphs>72</Paragraphs>
  <Slides>10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Nolte, Burkhardt</dc:creator>
  <cp:lastModifiedBy>Nolte, Burkhardt</cp:lastModifiedBy>
  <cp:revision>6</cp:revision>
  <dcterms:created xsi:type="dcterms:W3CDTF">2018-01-12T09:58:31Z</dcterms:created>
  <dcterms:modified xsi:type="dcterms:W3CDTF">2018-01-15T08:59:19Z</dcterms:modified>
</cp:coreProperties>
</file>