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3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62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067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03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2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762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5841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949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71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164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02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128A0-1C06-4E37-86DD-BBA3329FD268}" type="datetimeFigureOut">
              <a:rPr lang="de-DE" smtClean="0"/>
              <a:t>26.09.2018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1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80597" y="1268760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glaube, dass jeder Mensch einen guten Kern hat.“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Meinung, Standpunkt – </a:t>
            </a:r>
            <a:b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Hier geht es um: Überzeugungen</a:t>
            </a:r>
          </a:p>
          <a:p>
            <a:pPr marL="990600" lvl="1"/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Probe: Nachdenken, Diskutieren, für etwas einstehen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glaube, ich habe vergessen, den Herd auszuschalten.“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Vermutung – </a:t>
            </a:r>
            <a:b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</a:br>
            <a: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Hier geht es um: Wissen</a:t>
            </a:r>
          </a:p>
          <a:p>
            <a:pPr marL="990600"/>
            <a:r>
              <a:rPr lang="de-DE" sz="1600" b="1" dirty="0">
                <a:solidFill>
                  <a:schemeClr val="accent3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Probe: Überprüfen, Erforschen</a:t>
            </a:r>
            <a:endParaRPr lang="de-DE" sz="1600" b="1" dirty="0">
              <a:solidFill>
                <a:schemeClr val="accent3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 dir!“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Vertrauen, sich verlassen –</a:t>
            </a:r>
            <a:b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</a:br>
            <a: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Hier geht es um: Beziehungen</a:t>
            </a:r>
          </a:p>
          <a:p>
            <a:pPr marL="990600"/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Probe: Beziehung leben, sich einlassen, ausprobieren</a:t>
            </a:r>
            <a:endParaRPr lang="de-DE" sz="1600" b="1" dirty="0">
              <a:solidFill>
                <a:schemeClr val="accent4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086166" y="332656"/>
            <a:ext cx="6882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b="1" dirty="0"/>
              <a:t>Glauben: Ein Wort – Viele Bedeutungen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2" y="1222699"/>
            <a:ext cx="2243027" cy="140413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920" y="4825009"/>
            <a:ext cx="1741005" cy="145199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118" y="2806989"/>
            <a:ext cx="1985296" cy="184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2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</Words>
  <Application>Microsoft Office PowerPoint</Application>
  <PresentationFormat>Bildschirmpräsentation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Lucida Sans Unicode</vt:lpstr>
      <vt:lpstr>Wingdings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Plagentz, Achim</dc:creator>
  <cp:lastModifiedBy>Uwe Martini</cp:lastModifiedBy>
  <cp:revision>25</cp:revision>
  <dcterms:created xsi:type="dcterms:W3CDTF">2016-09-21T12:56:56Z</dcterms:created>
  <dcterms:modified xsi:type="dcterms:W3CDTF">2018-09-26T17:26:37Z</dcterms:modified>
</cp:coreProperties>
</file>