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732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16.10.2018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233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16.10.2018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0626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16.10.2018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0674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16.10.2018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403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16.10.2018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524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16.10.2018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07620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16.10.2018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5841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16.10.2018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9493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16.10.2018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4719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16.10.2018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1640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128A0-1C06-4E37-86DD-BBA3329FD268}" type="datetimeFigureOut">
              <a:rPr lang="de-DE" smtClean="0"/>
              <a:t>16.10.2018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4023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128A0-1C06-4E37-86DD-BBA3329FD268}" type="datetimeFigureOut">
              <a:rPr lang="de-DE" smtClean="0"/>
              <a:t>16.10.2018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FCE1A-3B35-400A-A181-38D90C05CA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110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80597" y="1268760"/>
            <a:ext cx="77048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„Ich glaube, dass jeder Mensch einen guten Kern hat.“</a:t>
            </a:r>
          </a:p>
          <a:p>
            <a:pPr marL="719138"/>
            <a:endParaRPr lang="de-DE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004888" indent="-285750">
              <a:buFont typeface="Wingdings"/>
              <a:buChar char="à"/>
            </a:pPr>
            <a:r>
              <a:rPr lang="de-DE" sz="1600" b="1" dirty="0">
                <a:solidFill>
                  <a:srgbClr val="C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Meinung, Standpunkt – </a:t>
            </a:r>
            <a:br>
              <a:rPr lang="de-DE" sz="1600" b="1" dirty="0">
                <a:solidFill>
                  <a:srgbClr val="C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</a:br>
            <a:r>
              <a:rPr lang="de-DE" sz="1600" b="1" dirty="0">
                <a:solidFill>
                  <a:srgbClr val="C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Hier geht es um: Überzeugungen</a:t>
            </a:r>
          </a:p>
          <a:p>
            <a:pPr marL="990600" lvl="1"/>
            <a:r>
              <a:rPr lang="de-DE" sz="1600" b="1" dirty="0">
                <a:solidFill>
                  <a:schemeClr val="accent6">
                    <a:lumMod val="75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Probe: Nachdenken, Diskutieren, für etwas einstehen</a:t>
            </a:r>
          </a:p>
          <a:p>
            <a:pPr marL="719138"/>
            <a:endParaRPr lang="de-DE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719138"/>
            <a:endParaRPr lang="de-DE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r>
              <a:rPr lang="de-DE" sz="16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„Ich glaube, ich habe vergessen, den Herd auszuschalten.“</a:t>
            </a:r>
          </a:p>
          <a:p>
            <a:pPr marL="719138"/>
            <a:endParaRPr lang="de-DE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004888" indent="-285750">
              <a:buFont typeface="Wingdings"/>
              <a:buChar char="à"/>
            </a:pPr>
            <a:r>
              <a:rPr lang="de-DE" sz="1600" b="1" dirty="0">
                <a:solidFill>
                  <a:srgbClr val="00B05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Vermutung – </a:t>
            </a:r>
            <a:br>
              <a:rPr lang="de-DE" sz="1600" b="1" dirty="0">
                <a:solidFill>
                  <a:srgbClr val="00B05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</a:br>
            <a:r>
              <a:rPr lang="de-DE" sz="1600" b="1" dirty="0">
                <a:solidFill>
                  <a:srgbClr val="00B05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Hier geht es um: Wissen</a:t>
            </a:r>
          </a:p>
          <a:p>
            <a:pPr marL="990600"/>
            <a:r>
              <a:rPr lang="de-DE" sz="1600" b="1" dirty="0">
                <a:solidFill>
                  <a:schemeClr val="accent3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Probe: Überprüfen, Erforschen</a:t>
            </a:r>
            <a:endParaRPr lang="de-DE" sz="1600" b="1" dirty="0">
              <a:solidFill>
                <a:schemeClr val="accent3">
                  <a:lumMod val="50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719138"/>
            <a:endParaRPr lang="de-DE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719138"/>
            <a:endParaRPr lang="de-DE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r>
              <a:rPr lang="de-DE" sz="16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„Ich glaube dir!“</a:t>
            </a:r>
          </a:p>
          <a:p>
            <a:pPr marL="719138"/>
            <a:endParaRPr lang="de-DE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004888" indent="-285750">
              <a:buFont typeface="Wingdings"/>
              <a:buChar char="à"/>
            </a:pPr>
            <a:r>
              <a:rPr lang="de-DE" sz="1600" b="1" dirty="0">
                <a:solidFill>
                  <a:srgbClr val="7030A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Vertrauen, sich verlassen –</a:t>
            </a:r>
            <a:br>
              <a:rPr lang="de-DE" sz="1600" b="1" dirty="0">
                <a:solidFill>
                  <a:srgbClr val="7030A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</a:br>
            <a:r>
              <a:rPr lang="de-DE" sz="1600" b="1" dirty="0">
                <a:solidFill>
                  <a:srgbClr val="7030A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Hier geht es um: Beziehungen</a:t>
            </a:r>
          </a:p>
          <a:p>
            <a:pPr marL="990600"/>
            <a:r>
              <a:rPr lang="de-DE" sz="1600" b="1" dirty="0">
                <a:solidFill>
                  <a:schemeClr val="accent4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Probe: Beziehung leben, sich einlassen, ausprobieren</a:t>
            </a:r>
            <a:endParaRPr lang="de-DE" sz="1600" b="1" dirty="0">
              <a:solidFill>
                <a:schemeClr val="accent4">
                  <a:lumMod val="50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719138"/>
            <a:endParaRPr lang="de-DE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719138"/>
            <a:endParaRPr lang="de-DE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086166" y="332656"/>
            <a:ext cx="68823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3200" b="1" dirty="0"/>
              <a:t>Glauben: Ein Wort – Viele Bedeutungen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2" y="1224860"/>
            <a:ext cx="2244436" cy="1402772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920" y="4825589"/>
            <a:ext cx="1741005" cy="145083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118" y="2807684"/>
            <a:ext cx="1985296" cy="184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32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</Words>
  <Application>Microsoft Office PowerPoint</Application>
  <PresentationFormat>Bildschirmpräsentation (4:3)</PresentationFormat>
  <Paragraphs>17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Lucida Sans Unicode</vt:lpstr>
      <vt:lpstr>Wingdings</vt:lpstr>
      <vt:lpstr>Office Theme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Plagentz, Achim</dc:creator>
  <cp:lastModifiedBy>aa</cp:lastModifiedBy>
  <cp:revision>27</cp:revision>
  <dcterms:created xsi:type="dcterms:W3CDTF">2016-09-21T12:56:56Z</dcterms:created>
  <dcterms:modified xsi:type="dcterms:W3CDTF">2018-10-16T07:53:44Z</dcterms:modified>
</cp:coreProperties>
</file>