
<file path=[Content_Types].xml><?xml version="1.0" encoding="utf-8"?>
<Types xmlns="http://schemas.openxmlformats.org/package/2006/content-types">
  <Default Extension="png" ContentType="image/pn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sldIdLst>
    <p:sldId id="266" r:id="rId6"/>
    <p:sldId id="256" r:id="rId7"/>
    <p:sldId id="257" r:id="rId8"/>
    <p:sldId id="258" r:id="rId9"/>
    <p:sldId id="259" r:id="rId10"/>
    <p:sldId id="260" r:id="rId11"/>
    <p:sldId id="261" r:id="rId12"/>
    <p:sldId id="262" r:id="rId13"/>
    <p:sldId id="263" r:id="rId14"/>
    <p:sldId id="264" r:id="rId15"/>
    <p:sldId id="265" r:id="rId16"/>
  </p:sldIdLst>
  <p:sldSz cx="12192000" cy="6858000"/>
  <p:notesSz cx="6889750" cy="1002188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2" d="100"/>
          <a:sy n="72" d="100"/>
        </p:scale>
        <p:origin x="66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0CC9A1-0D54-4CCC-883D-E31BFEFAAE63}"/>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3CA99DEE-5A6D-405A-84C0-41299D12DB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CB41D420-FC29-498F-960C-C5F13942DA2C}"/>
              </a:ext>
            </a:extLst>
          </p:cNvPr>
          <p:cNvSpPr>
            <a:spLocks noGrp="1"/>
          </p:cNvSpPr>
          <p:nvPr>
            <p:ph type="dt" sz="half" idx="10"/>
          </p:nvPr>
        </p:nvSpPr>
        <p:spPr/>
        <p:txBody>
          <a:bodyPr/>
          <a:lstStyle/>
          <a:p>
            <a:fld id="{3711EC95-C79A-4597-8BF2-2E8F3FCA3092}" type="datetimeFigureOut">
              <a:rPr lang="de-DE" smtClean="0"/>
              <a:t>18.08.2021</a:t>
            </a:fld>
            <a:endParaRPr lang="de-DE"/>
          </a:p>
        </p:txBody>
      </p:sp>
      <p:sp>
        <p:nvSpPr>
          <p:cNvPr id="5" name="Fußzeilenplatzhalter 4">
            <a:extLst>
              <a:ext uri="{FF2B5EF4-FFF2-40B4-BE49-F238E27FC236}">
                <a16:creationId xmlns:a16="http://schemas.microsoft.com/office/drawing/2014/main" id="{45CA7AE2-E643-403D-87AA-557AD37EBD6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146BC1B-6D6F-4AAA-8E0F-B48E812E1627}"/>
              </a:ext>
            </a:extLst>
          </p:cNvPr>
          <p:cNvSpPr>
            <a:spLocks noGrp="1"/>
          </p:cNvSpPr>
          <p:nvPr>
            <p:ph type="sldNum" sz="quarter" idx="12"/>
          </p:nvPr>
        </p:nvSpPr>
        <p:spPr/>
        <p:txBody>
          <a:bodyPr/>
          <a:lstStyle/>
          <a:p>
            <a:fld id="{581E6C95-BA40-4639-9BF9-516394F55AAF}" type="slidenum">
              <a:rPr lang="de-DE" smtClean="0"/>
              <a:t>‹Nr.›</a:t>
            </a:fld>
            <a:endParaRPr lang="de-DE"/>
          </a:p>
        </p:txBody>
      </p:sp>
    </p:spTree>
    <p:extLst>
      <p:ext uri="{BB962C8B-B14F-4D97-AF65-F5344CB8AC3E}">
        <p14:creationId xmlns:p14="http://schemas.microsoft.com/office/powerpoint/2010/main" val="41256955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ABE42C2-8CB2-4316-A79C-CA807548F01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8E91B044-FE0B-4D94-A7DF-3B3E00D466A1}"/>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BB9A4FF-1CF4-4B6F-A675-469EF3FA7CCF}"/>
              </a:ext>
            </a:extLst>
          </p:cNvPr>
          <p:cNvSpPr>
            <a:spLocks noGrp="1"/>
          </p:cNvSpPr>
          <p:nvPr>
            <p:ph type="dt" sz="half" idx="10"/>
          </p:nvPr>
        </p:nvSpPr>
        <p:spPr/>
        <p:txBody>
          <a:bodyPr/>
          <a:lstStyle/>
          <a:p>
            <a:fld id="{3711EC95-C79A-4597-8BF2-2E8F3FCA3092}" type="datetimeFigureOut">
              <a:rPr lang="de-DE" smtClean="0"/>
              <a:t>18.08.2021</a:t>
            </a:fld>
            <a:endParaRPr lang="de-DE"/>
          </a:p>
        </p:txBody>
      </p:sp>
      <p:sp>
        <p:nvSpPr>
          <p:cNvPr id="5" name="Fußzeilenplatzhalter 4">
            <a:extLst>
              <a:ext uri="{FF2B5EF4-FFF2-40B4-BE49-F238E27FC236}">
                <a16:creationId xmlns:a16="http://schemas.microsoft.com/office/drawing/2014/main" id="{30128422-5F19-4CB7-B2B1-42CE7A407EB5}"/>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793B177-6168-4518-A96D-C379D8668C20}"/>
              </a:ext>
            </a:extLst>
          </p:cNvPr>
          <p:cNvSpPr>
            <a:spLocks noGrp="1"/>
          </p:cNvSpPr>
          <p:nvPr>
            <p:ph type="sldNum" sz="quarter" idx="12"/>
          </p:nvPr>
        </p:nvSpPr>
        <p:spPr/>
        <p:txBody>
          <a:bodyPr/>
          <a:lstStyle/>
          <a:p>
            <a:fld id="{581E6C95-BA40-4639-9BF9-516394F55AAF}" type="slidenum">
              <a:rPr lang="de-DE" smtClean="0"/>
              <a:t>‹Nr.›</a:t>
            </a:fld>
            <a:endParaRPr lang="de-DE"/>
          </a:p>
        </p:txBody>
      </p:sp>
    </p:spTree>
    <p:extLst>
      <p:ext uri="{BB962C8B-B14F-4D97-AF65-F5344CB8AC3E}">
        <p14:creationId xmlns:p14="http://schemas.microsoft.com/office/powerpoint/2010/main" val="1258520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E444-14EC-4528-AC12-8ED49C610307}"/>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5EDBB48-39AE-4C27-AEE5-E3FDA103650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CF73E980-0060-47A5-B6F6-8BFA220E1B94}"/>
              </a:ext>
            </a:extLst>
          </p:cNvPr>
          <p:cNvSpPr>
            <a:spLocks noGrp="1"/>
          </p:cNvSpPr>
          <p:nvPr>
            <p:ph type="dt" sz="half" idx="10"/>
          </p:nvPr>
        </p:nvSpPr>
        <p:spPr/>
        <p:txBody>
          <a:bodyPr/>
          <a:lstStyle/>
          <a:p>
            <a:fld id="{3711EC95-C79A-4597-8BF2-2E8F3FCA3092}" type="datetimeFigureOut">
              <a:rPr lang="de-DE" smtClean="0"/>
              <a:t>18.08.2021</a:t>
            </a:fld>
            <a:endParaRPr lang="de-DE"/>
          </a:p>
        </p:txBody>
      </p:sp>
      <p:sp>
        <p:nvSpPr>
          <p:cNvPr id="5" name="Fußzeilenplatzhalter 4">
            <a:extLst>
              <a:ext uri="{FF2B5EF4-FFF2-40B4-BE49-F238E27FC236}">
                <a16:creationId xmlns:a16="http://schemas.microsoft.com/office/drawing/2014/main" id="{ED01DB6B-B99E-465D-B0F2-D4B0290C8F2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86E0F9E-DB0D-412E-8B2C-C720C7357B15}"/>
              </a:ext>
            </a:extLst>
          </p:cNvPr>
          <p:cNvSpPr>
            <a:spLocks noGrp="1"/>
          </p:cNvSpPr>
          <p:nvPr>
            <p:ph type="sldNum" sz="quarter" idx="12"/>
          </p:nvPr>
        </p:nvSpPr>
        <p:spPr/>
        <p:txBody>
          <a:bodyPr/>
          <a:lstStyle/>
          <a:p>
            <a:fld id="{581E6C95-BA40-4639-9BF9-516394F55AAF}" type="slidenum">
              <a:rPr lang="de-DE" smtClean="0"/>
              <a:t>‹Nr.›</a:t>
            </a:fld>
            <a:endParaRPr lang="de-DE"/>
          </a:p>
        </p:txBody>
      </p:sp>
    </p:spTree>
    <p:extLst>
      <p:ext uri="{BB962C8B-B14F-4D97-AF65-F5344CB8AC3E}">
        <p14:creationId xmlns:p14="http://schemas.microsoft.com/office/powerpoint/2010/main" val="286344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97CCAEC-7174-49A1-8354-9224BA49B79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F3C353D4-AFD2-46C1-AB1B-6342935C8C82}"/>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A52F464-BAA4-422E-9445-92F69CA688D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B7570510-8F8A-472A-B2C3-7708B0AC5975}"/>
              </a:ext>
            </a:extLst>
          </p:cNvPr>
          <p:cNvSpPr>
            <a:spLocks noGrp="1"/>
          </p:cNvSpPr>
          <p:nvPr>
            <p:ph type="dt" sz="half" idx="10"/>
          </p:nvPr>
        </p:nvSpPr>
        <p:spPr/>
        <p:txBody>
          <a:bodyPr/>
          <a:lstStyle/>
          <a:p>
            <a:fld id="{3711EC95-C79A-4597-8BF2-2E8F3FCA3092}" type="datetimeFigureOut">
              <a:rPr lang="de-DE" smtClean="0"/>
              <a:t>18.08.2021</a:t>
            </a:fld>
            <a:endParaRPr lang="de-DE"/>
          </a:p>
        </p:txBody>
      </p:sp>
      <p:sp>
        <p:nvSpPr>
          <p:cNvPr id="6" name="Fußzeilenplatzhalter 5">
            <a:extLst>
              <a:ext uri="{FF2B5EF4-FFF2-40B4-BE49-F238E27FC236}">
                <a16:creationId xmlns:a16="http://schemas.microsoft.com/office/drawing/2014/main" id="{7B77F0EA-5E39-4F9E-8AE9-6BF55CF7B923}"/>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C9F25303-2792-44D1-B105-371F2796F661}"/>
              </a:ext>
            </a:extLst>
          </p:cNvPr>
          <p:cNvSpPr>
            <a:spLocks noGrp="1"/>
          </p:cNvSpPr>
          <p:nvPr>
            <p:ph type="sldNum" sz="quarter" idx="12"/>
          </p:nvPr>
        </p:nvSpPr>
        <p:spPr/>
        <p:txBody>
          <a:bodyPr/>
          <a:lstStyle/>
          <a:p>
            <a:fld id="{581E6C95-BA40-4639-9BF9-516394F55AAF}" type="slidenum">
              <a:rPr lang="de-DE" smtClean="0"/>
              <a:t>‹Nr.›</a:t>
            </a:fld>
            <a:endParaRPr lang="de-DE"/>
          </a:p>
        </p:txBody>
      </p:sp>
    </p:spTree>
    <p:extLst>
      <p:ext uri="{BB962C8B-B14F-4D97-AF65-F5344CB8AC3E}">
        <p14:creationId xmlns:p14="http://schemas.microsoft.com/office/powerpoint/2010/main" val="38213086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52C84CE-BA6D-49A7-A531-B584B844AA00}"/>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827B051-BA67-480F-AB1D-215FF29C53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2F5B97F4-F82F-4CD0-8B31-DB05B5FB073C}"/>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82E1D13F-EF81-4003-A738-70258087C7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25CFFAFB-9D83-4CCD-AF58-E6CCE114201E}"/>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721A7A01-B325-4C7E-8147-A7D5AE335708}"/>
              </a:ext>
            </a:extLst>
          </p:cNvPr>
          <p:cNvSpPr>
            <a:spLocks noGrp="1"/>
          </p:cNvSpPr>
          <p:nvPr>
            <p:ph type="dt" sz="half" idx="10"/>
          </p:nvPr>
        </p:nvSpPr>
        <p:spPr/>
        <p:txBody>
          <a:bodyPr/>
          <a:lstStyle/>
          <a:p>
            <a:fld id="{3711EC95-C79A-4597-8BF2-2E8F3FCA3092}" type="datetimeFigureOut">
              <a:rPr lang="de-DE" smtClean="0"/>
              <a:t>18.08.2021</a:t>
            </a:fld>
            <a:endParaRPr lang="de-DE"/>
          </a:p>
        </p:txBody>
      </p:sp>
      <p:sp>
        <p:nvSpPr>
          <p:cNvPr id="8" name="Fußzeilenplatzhalter 7">
            <a:extLst>
              <a:ext uri="{FF2B5EF4-FFF2-40B4-BE49-F238E27FC236}">
                <a16:creationId xmlns:a16="http://schemas.microsoft.com/office/drawing/2014/main" id="{512DD119-7C1C-4338-8766-BFD2FCBBEAA0}"/>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1CFB864B-BBAE-4301-AFC8-2B1D7707DA89}"/>
              </a:ext>
            </a:extLst>
          </p:cNvPr>
          <p:cNvSpPr>
            <a:spLocks noGrp="1"/>
          </p:cNvSpPr>
          <p:nvPr>
            <p:ph type="sldNum" sz="quarter" idx="12"/>
          </p:nvPr>
        </p:nvSpPr>
        <p:spPr/>
        <p:txBody>
          <a:bodyPr/>
          <a:lstStyle/>
          <a:p>
            <a:fld id="{581E6C95-BA40-4639-9BF9-516394F55AAF}" type="slidenum">
              <a:rPr lang="de-DE" smtClean="0"/>
              <a:t>‹Nr.›</a:t>
            </a:fld>
            <a:endParaRPr lang="de-DE"/>
          </a:p>
        </p:txBody>
      </p:sp>
    </p:spTree>
    <p:extLst>
      <p:ext uri="{BB962C8B-B14F-4D97-AF65-F5344CB8AC3E}">
        <p14:creationId xmlns:p14="http://schemas.microsoft.com/office/powerpoint/2010/main" val="2528114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2F36148-659F-4B55-AC93-EEDE569E6860}"/>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9B4924EB-C8F4-456D-BA00-B1F365153A6E}"/>
              </a:ext>
            </a:extLst>
          </p:cNvPr>
          <p:cNvSpPr>
            <a:spLocks noGrp="1"/>
          </p:cNvSpPr>
          <p:nvPr>
            <p:ph type="dt" sz="half" idx="10"/>
          </p:nvPr>
        </p:nvSpPr>
        <p:spPr/>
        <p:txBody>
          <a:bodyPr/>
          <a:lstStyle/>
          <a:p>
            <a:fld id="{3711EC95-C79A-4597-8BF2-2E8F3FCA3092}" type="datetimeFigureOut">
              <a:rPr lang="de-DE" smtClean="0"/>
              <a:t>18.08.2021</a:t>
            </a:fld>
            <a:endParaRPr lang="de-DE"/>
          </a:p>
        </p:txBody>
      </p:sp>
      <p:sp>
        <p:nvSpPr>
          <p:cNvPr id="4" name="Fußzeilenplatzhalter 3">
            <a:extLst>
              <a:ext uri="{FF2B5EF4-FFF2-40B4-BE49-F238E27FC236}">
                <a16:creationId xmlns:a16="http://schemas.microsoft.com/office/drawing/2014/main" id="{B9811351-B21B-492F-AEA1-67E08E01C61E}"/>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146B578F-1F6C-4947-A35D-3558B90AC51C}"/>
              </a:ext>
            </a:extLst>
          </p:cNvPr>
          <p:cNvSpPr>
            <a:spLocks noGrp="1"/>
          </p:cNvSpPr>
          <p:nvPr>
            <p:ph type="sldNum" sz="quarter" idx="12"/>
          </p:nvPr>
        </p:nvSpPr>
        <p:spPr/>
        <p:txBody>
          <a:bodyPr/>
          <a:lstStyle/>
          <a:p>
            <a:fld id="{581E6C95-BA40-4639-9BF9-516394F55AAF}" type="slidenum">
              <a:rPr lang="de-DE" smtClean="0"/>
              <a:t>‹Nr.›</a:t>
            </a:fld>
            <a:endParaRPr lang="de-DE"/>
          </a:p>
        </p:txBody>
      </p:sp>
    </p:spTree>
    <p:extLst>
      <p:ext uri="{BB962C8B-B14F-4D97-AF65-F5344CB8AC3E}">
        <p14:creationId xmlns:p14="http://schemas.microsoft.com/office/powerpoint/2010/main" val="1612263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92EC3A7-34FE-417C-8511-022EE1ACBBC1}"/>
              </a:ext>
            </a:extLst>
          </p:cNvPr>
          <p:cNvSpPr>
            <a:spLocks noGrp="1"/>
          </p:cNvSpPr>
          <p:nvPr>
            <p:ph type="dt" sz="half" idx="10"/>
          </p:nvPr>
        </p:nvSpPr>
        <p:spPr/>
        <p:txBody>
          <a:bodyPr/>
          <a:lstStyle/>
          <a:p>
            <a:fld id="{3711EC95-C79A-4597-8BF2-2E8F3FCA3092}" type="datetimeFigureOut">
              <a:rPr lang="de-DE" smtClean="0"/>
              <a:t>18.08.2021</a:t>
            </a:fld>
            <a:endParaRPr lang="de-DE"/>
          </a:p>
        </p:txBody>
      </p:sp>
      <p:sp>
        <p:nvSpPr>
          <p:cNvPr id="3" name="Fußzeilenplatzhalter 2">
            <a:extLst>
              <a:ext uri="{FF2B5EF4-FFF2-40B4-BE49-F238E27FC236}">
                <a16:creationId xmlns:a16="http://schemas.microsoft.com/office/drawing/2014/main" id="{9465311F-01A3-4B22-8577-22A75FF9254B}"/>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3E6BDEFB-2AD0-440A-9394-865DC2A9840E}"/>
              </a:ext>
            </a:extLst>
          </p:cNvPr>
          <p:cNvSpPr>
            <a:spLocks noGrp="1"/>
          </p:cNvSpPr>
          <p:nvPr>
            <p:ph type="sldNum" sz="quarter" idx="12"/>
          </p:nvPr>
        </p:nvSpPr>
        <p:spPr/>
        <p:txBody>
          <a:bodyPr/>
          <a:lstStyle/>
          <a:p>
            <a:fld id="{581E6C95-BA40-4639-9BF9-516394F55AAF}" type="slidenum">
              <a:rPr lang="de-DE" smtClean="0"/>
              <a:t>‹Nr.›</a:t>
            </a:fld>
            <a:endParaRPr lang="de-DE"/>
          </a:p>
        </p:txBody>
      </p:sp>
    </p:spTree>
    <p:extLst>
      <p:ext uri="{BB962C8B-B14F-4D97-AF65-F5344CB8AC3E}">
        <p14:creationId xmlns:p14="http://schemas.microsoft.com/office/powerpoint/2010/main" val="2309286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DB3F9FB-10AB-4520-854A-1610AEF0850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BE61AD49-9068-454F-9B5E-714491B84A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D07980BF-23F7-4574-BD51-5526823DCB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B6ECCFB-C6A6-43E3-A5BA-40191B39794E}"/>
              </a:ext>
            </a:extLst>
          </p:cNvPr>
          <p:cNvSpPr>
            <a:spLocks noGrp="1"/>
          </p:cNvSpPr>
          <p:nvPr>
            <p:ph type="dt" sz="half" idx="10"/>
          </p:nvPr>
        </p:nvSpPr>
        <p:spPr/>
        <p:txBody>
          <a:bodyPr/>
          <a:lstStyle/>
          <a:p>
            <a:fld id="{3711EC95-C79A-4597-8BF2-2E8F3FCA3092}" type="datetimeFigureOut">
              <a:rPr lang="de-DE" smtClean="0"/>
              <a:t>18.08.2021</a:t>
            </a:fld>
            <a:endParaRPr lang="de-DE"/>
          </a:p>
        </p:txBody>
      </p:sp>
      <p:sp>
        <p:nvSpPr>
          <p:cNvPr id="6" name="Fußzeilenplatzhalter 5">
            <a:extLst>
              <a:ext uri="{FF2B5EF4-FFF2-40B4-BE49-F238E27FC236}">
                <a16:creationId xmlns:a16="http://schemas.microsoft.com/office/drawing/2014/main" id="{9AAB5123-8C3C-46E9-B38C-14E4463FE68D}"/>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CD3ADB8-16CE-4D02-9EE3-78F1DAABFDA8}"/>
              </a:ext>
            </a:extLst>
          </p:cNvPr>
          <p:cNvSpPr>
            <a:spLocks noGrp="1"/>
          </p:cNvSpPr>
          <p:nvPr>
            <p:ph type="sldNum" sz="quarter" idx="12"/>
          </p:nvPr>
        </p:nvSpPr>
        <p:spPr/>
        <p:txBody>
          <a:bodyPr/>
          <a:lstStyle/>
          <a:p>
            <a:fld id="{581E6C95-BA40-4639-9BF9-516394F55AAF}" type="slidenum">
              <a:rPr lang="de-DE" smtClean="0"/>
              <a:t>‹Nr.›</a:t>
            </a:fld>
            <a:endParaRPr lang="de-DE"/>
          </a:p>
        </p:txBody>
      </p:sp>
    </p:spTree>
    <p:extLst>
      <p:ext uri="{BB962C8B-B14F-4D97-AF65-F5344CB8AC3E}">
        <p14:creationId xmlns:p14="http://schemas.microsoft.com/office/powerpoint/2010/main" val="3017690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DB3165-2D68-4671-BAB9-61B3941C2A9E}"/>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73F3B2BD-FBEE-42A6-8325-734CACE87A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DC96ABDF-80FD-4477-A4DB-637EFDFFD6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0E4B83EC-1363-4BCC-98CA-E6B0D47CFE9B}"/>
              </a:ext>
            </a:extLst>
          </p:cNvPr>
          <p:cNvSpPr>
            <a:spLocks noGrp="1"/>
          </p:cNvSpPr>
          <p:nvPr>
            <p:ph type="dt" sz="half" idx="10"/>
          </p:nvPr>
        </p:nvSpPr>
        <p:spPr/>
        <p:txBody>
          <a:bodyPr/>
          <a:lstStyle/>
          <a:p>
            <a:fld id="{3711EC95-C79A-4597-8BF2-2E8F3FCA3092}" type="datetimeFigureOut">
              <a:rPr lang="de-DE" smtClean="0"/>
              <a:t>18.08.2021</a:t>
            </a:fld>
            <a:endParaRPr lang="de-DE"/>
          </a:p>
        </p:txBody>
      </p:sp>
      <p:sp>
        <p:nvSpPr>
          <p:cNvPr id="6" name="Fußzeilenplatzhalter 5">
            <a:extLst>
              <a:ext uri="{FF2B5EF4-FFF2-40B4-BE49-F238E27FC236}">
                <a16:creationId xmlns:a16="http://schemas.microsoft.com/office/drawing/2014/main" id="{0E69C53A-229C-427A-B576-16D65ACD3BAB}"/>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34A05C5-8657-4760-9380-0D55680BE29D}"/>
              </a:ext>
            </a:extLst>
          </p:cNvPr>
          <p:cNvSpPr>
            <a:spLocks noGrp="1"/>
          </p:cNvSpPr>
          <p:nvPr>
            <p:ph type="sldNum" sz="quarter" idx="12"/>
          </p:nvPr>
        </p:nvSpPr>
        <p:spPr/>
        <p:txBody>
          <a:bodyPr/>
          <a:lstStyle/>
          <a:p>
            <a:fld id="{581E6C95-BA40-4639-9BF9-516394F55AAF}" type="slidenum">
              <a:rPr lang="de-DE" smtClean="0"/>
              <a:t>‹Nr.›</a:t>
            </a:fld>
            <a:endParaRPr lang="de-DE"/>
          </a:p>
        </p:txBody>
      </p:sp>
    </p:spTree>
    <p:extLst>
      <p:ext uri="{BB962C8B-B14F-4D97-AF65-F5344CB8AC3E}">
        <p14:creationId xmlns:p14="http://schemas.microsoft.com/office/powerpoint/2010/main" val="27622787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F861E6-80E3-44C8-8AF5-08CED6F58135}"/>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C6B94EAB-D8E5-4F17-B0D3-574ED250C895}"/>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832930F-29A7-49A5-AE83-A71E10A1AE32}"/>
              </a:ext>
            </a:extLst>
          </p:cNvPr>
          <p:cNvSpPr>
            <a:spLocks noGrp="1"/>
          </p:cNvSpPr>
          <p:nvPr>
            <p:ph type="dt" sz="half" idx="10"/>
          </p:nvPr>
        </p:nvSpPr>
        <p:spPr/>
        <p:txBody>
          <a:bodyPr/>
          <a:lstStyle/>
          <a:p>
            <a:fld id="{3711EC95-C79A-4597-8BF2-2E8F3FCA3092}" type="datetimeFigureOut">
              <a:rPr lang="de-DE" smtClean="0"/>
              <a:t>18.08.2021</a:t>
            </a:fld>
            <a:endParaRPr lang="de-DE"/>
          </a:p>
        </p:txBody>
      </p:sp>
      <p:sp>
        <p:nvSpPr>
          <p:cNvPr id="5" name="Fußzeilenplatzhalter 4">
            <a:extLst>
              <a:ext uri="{FF2B5EF4-FFF2-40B4-BE49-F238E27FC236}">
                <a16:creationId xmlns:a16="http://schemas.microsoft.com/office/drawing/2014/main" id="{FE6BB186-3982-4366-A932-64F72500CE2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33B8A45-F2FF-4B2F-9054-45B5016C50E2}"/>
              </a:ext>
            </a:extLst>
          </p:cNvPr>
          <p:cNvSpPr>
            <a:spLocks noGrp="1"/>
          </p:cNvSpPr>
          <p:nvPr>
            <p:ph type="sldNum" sz="quarter" idx="12"/>
          </p:nvPr>
        </p:nvSpPr>
        <p:spPr/>
        <p:txBody>
          <a:bodyPr/>
          <a:lstStyle/>
          <a:p>
            <a:fld id="{581E6C95-BA40-4639-9BF9-516394F55AAF}" type="slidenum">
              <a:rPr lang="de-DE" smtClean="0"/>
              <a:t>‹Nr.›</a:t>
            </a:fld>
            <a:endParaRPr lang="de-DE"/>
          </a:p>
        </p:txBody>
      </p:sp>
    </p:spTree>
    <p:extLst>
      <p:ext uri="{BB962C8B-B14F-4D97-AF65-F5344CB8AC3E}">
        <p14:creationId xmlns:p14="http://schemas.microsoft.com/office/powerpoint/2010/main" val="1589017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B5FDA6EB-6468-4256-A564-2B9441FBC8E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FABC62FB-C288-4DCB-A73E-531669BB11F3}"/>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D6C8887-1A20-4DD1-840A-51D2CA0BA1CE}"/>
              </a:ext>
            </a:extLst>
          </p:cNvPr>
          <p:cNvSpPr>
            <a:spLocks noGrp="1"/>
          </p:cNvSpPr>
          <p:nvPr>
            <p:ph type="dt" sz="half" idx="10"/>
          </p:nvPr>
        </p:nvSpPr>
        <p:spPr/>
        <p:txBody>
          <a:bodyPr/>
          <a:lstStyle/>
          <a:p>
            <a:fld id="{3711EC95-C79A-4597-8BF2-2E8F3FCA3092}" type="datetimeFigureOut">
              <a:rPr lang="de-DE" smtClean="0"/>
              <a:t>18.08.2021</a:t>
            </a:fld>
            <a:endParaRPr lang="de-DE"/>
          </a:p>
        </p:txBody>
      </p:sp>
      <p:sp>
        <p:nvSpPr>
          <p:cNvPr id="5" name="Fußzeilenplatzhalter 4">
            <a:extLst>
              <a:ext uri="{FF2B5EF4-FFF2-40B4-BE49-F238E27FC236}">
                <a16:creationId xmlns:a16="http://schemas.microsoft.com/office/drawing/2014/main" id="{1487C006-2965-42AA-97B3-29A341A0F12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4F9070AB-0344-4D04-A71E-8A6FC3921D45}"/>
              </a:ext>
            </a:extLst>
          </p:cNvPr>
          <p:cNvSpPr>
            <a:spLocks noGrp="1"/>
          </p:cNvSpPr>
          <p:nvPr>
            <p:ph type="sldNum" sz="quarter" idx="12"/>
          </p:nvPr>
        </p:nvSpPr>
        <p:spPr/>
        <p:txBody>
          <a:bodyPr/>
          <a:lstStyle/>
          <a:p>
            <a:fld id="{581E6C95-BA40-4639-9BF9-516394F55AAF}" type="slidenum">
              <a:rPr lang="de-DE" smtClean="0"/>
              <a:t>‹Nr.›</a:t>
            </a:fld>
            <a:endParaRPr lang="de-DE"/>
          </a:p>
        </p:txBody>
      </p:sp>
    </p:spTree>
    <p:extLst>
      <p:ext uri="{BB962C8B-B14F-4D97-AF65-F5344CB8AC3E}">
        <p14:creationId xmlns:p14="http://schemas.microsoft.com/office/powerpoint/2010/main" val="3992988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A7508A45-9453-4DF9-BFFC-247A3B293E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71971AE2-1CC0-4744-9FDF-ED1BA01B33C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3F320FC-B3BB-4944-88B1-CB80B80A84D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11EC95-C79A-4597-8BF2-2E8F3FCA3092}" type="datetimeFigureOut">
              <a:rPr lang="de-DE" smtClean="0"/>
              <a:t>18.08.2021</a:t>
            </a:fld>
            <a:endParaRPr lang="de-DE"/>
          </a:p>
        </p:txBody>
      </p:sp>
      <p:sp>
        <p:nvSpPr>
          <p:cNvPr id="5" name="Fußzeilenplatzhalter 4">
            <a:extLst>
              <a:ext uri="{FF2B5EF4-FFF2-40B4-BE49-F238E27FC236}">
                <a16:creationId xmlns:a16="http://schemas.microsoft.com/office/drawing/2014/main" id="{B8C36AD3-C0CD-4133-B882-309FC4B03BB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D6B254F7-D7BF-4D6A-86F3-58AA04BD1D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1E6C95-BA40-4639-9BF9-516394F55AAF}" type="slidenum">
              <a:rPr lang="de-DE" smtClean="0"/>
              <a:t>‹Nr.›</a:t>
            </a:fld>
            <a:endParaRPr lang="de-DE"/>
          </a:p>
        </p:txBody>
      </p:sp>
    </p:spTree>
    <p:extLst>
      <p:ext uri="{BB962C8B-B14F-4D97-AF65-F5344CB8AC3E}">
        <p14:creationId xmlns:p14="http://schemas.microsoft.com/office/powerpoint/2010/main" val="41368347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Freeform 5">
            <a:extLst>
              <a:ext uri="{FF2B5EF4-FFF2-40B4-BE49-F238E27FC236}">
                <a16:creationId xmlns:a16="http://schemas.microsoft.com/office/drawing/2014/main" id="{07322A9E-F1EC-405E-8971-BA906EFFCCB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29674" y="1290909"/>
            <a:ext cx="9702800" cy="5573512"/>
          </a:xfrm>
          <a:custGeom>
            <a:avLst/>
            <a:gdLst>
              <a:gd name="T0" fmla="*/ 1752 w 2038"/>
              <a:gd name="T1" fmla="*/ 1169 h 1169"/>
              <a:gd name="T2" fmla="*/ 1487 w 2038"/>
              <a:gd name="T3" fmla="*/ 334 h 1169"/>
              <a:gd name="T4" fmla="*/ 860 w 2038"/>
              <a:gd name="T5" fmla="*/ 22 h 1169"/>
              <a:gd name="T6" fmla="*/ 199 w 2038"/>
              <a:gd name="T7" fmla="*/ 318 h 1169"/>
              <a:gd name="T8" fmla="*/ 399 w 2038"/>
              <a:gd name="T9" fmla="*/ 1165 h 1169"/>
            </a:gdLst>
            <a:ahLst/>
            <a:cxnLst>
              <a:cxn ang="0">
                <a:pos x="T0" y="T1"/>
              </a:cxn>
              <a:cxn ang="0">
                <a:pos x="T2" y="T3"/>
              </a:cxn>
              <a:cxn ang="0">
                <a:pos x="T4" y="T5"/>
              </a:cxn>
              <a:cxn ang="0">
                <a:pos x="T6" y="T7"/>
              </a:cxn>
              <a:cxn ang="0">
                <a:pos x="T8" y="T9"/>
              </a:cxn>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 name="Freeform 6">
            <a:extLst>
              <a:ext uri="{FF2B5EF4-FFF2-40B4-BE49-F238E27FC236}">
                <a16:creationId xmlns:a16="http://schemas.microsoft.com/office/drawing/2014/main" id="{A5704422-1118-4FD1-95AD-29A064EB80D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70451" y="2010741"/>
            <a:ext cx="7373938" cy="4848892"/>
          </a:xfrm>
          <a:custGeom>
            <a:avLst/>
            <a:gdLst>
              <a:gd name="T0" fmla="*/ 1025 w 1549"/>
              <a:gd name="T1" fmla="*/ 1016 h 1017"/>
              <a:gd name="T2" fmla="*/ 1443 w 1549"/>
              <a:gd name="T3" fmla="*/ 592 h 1017"/>
              <a:gd name="T4" fmla="*/ 782 w 1549"/>
              <a:gd name="T5" fmla="*/ 53 h 1017"/>
              <a:gd name="T6" fmla="*/ 150 w 1549"/>
              <a:gd name="T7" fmla="*/ 329 h 1017"/>
              <a:gd name="T8" fmla="*/ 477 w 1549"/>
              <a:gd name="T9" fmla="*/ 1017 h 1017"/>
            </a:gdLst>
            <a:ahLst/>
            <a:cxnLst>
              <a:cxn ang="0">
                <a:pos x="T0" y="T1"/>
              </a:cxn>
              <a:cxn ang="0">
                <a:pos x="T2" y="T3"/>
              </a:cxn>
              <a:cxn ang="0">
                <a:pos x="T4" y="T5"/>
              </a:cxn>
              <a:cxn ang="0">
                <a:pos x="T6" y="T7"/>
              </a:cxn>
              <a:cxn ang="0">
                <a:pos x="T8" y="T9"/>
              </a:cxn>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 name="Freeform 7">
            <a:extLst>
              <a:ext uri="{FF2B5EF4-FFF2-40B4-BE49-F238E27FC236}">
                <a16:creationId xmlns:a16="http://schemas.microsoft.com/office/drawing/2014/main" id="{A88B2AAA-B805-498E-A9E6-98B88585549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51351" y="1780905"/>
            <a:ext cx="8035925" cy="5083516"/>
          </a:xfrm>
          <a:custGeom>
            <a:avLst/>
            <a:gdLst>
              <a:gd name="T0" fmla="*/ 1302 w 1688"/>
              <a:gd name="T1" fmla="*/ 1066 h 1066"/>
              <a:gd name="T2" fmla="*/ 1613 w 1688"/>
              <a:gd name="T3" fmla="*/ 850 h 1066"/>
              <a:gd name="T4" fmla="*/ 1517 w 1688"/>
              <a:gd name="T5" fmla="*/ 471 h 1066"/>
              <a:gd name="T6" fmla="*/ 798 w 1688"/>
              <a:gd name="T7" fmla="*/ 28 h 1066"/>
              <a:gd name="T8" fmla="*/ 181 w 1688"/>
              <a:gd name="T9" fmla="*/ 333 h 1066"/>
              <a:gd name="T10" fmla="*/ 420 w 1688"/>
              <a:gd name="T11" fmla="*/ 1066 h 1066"/>
            </a:gdLst>
            <a:ahLst/>
            <a:cxnLst>
              <a:cxn ang="0">
                <a:pos x="T0" y="T1"/>
              </a:cxn>
              <a:cxn ang="0">
                <a:pos x="T2" y="T3"/>
              </a:cxn>
              <a:cxn ang="0">
                <a:pos x="T4" y="T5"/>
              </a:cxn>
              <a:cxn ang="0">
                <a:pos x="T6" y="T7"/>
              </a:cxn>
              <a:cxn ang="0">
                <a:pos x="T8" y="T9"/>
              </a:cxn>
              <a:cxn ang="0">
                <a:pos x="T10" y="T11"/>
              </a:cxn>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5" name="Freeform 8">
            <a:extLst>
              <a:ext uri="{FF2B5EF4-FFF2-40B4-BE49-F238E27FC236}">
                <a16:creationId xmlns:a16="http://schemas.microsoft.com/office/drawing/2014/main" id="{9B8051E0-19D7-43E1-BFD9-E6DBFEB3A3F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42347"/>
            <a:ext cx="10334625" cy="6322075"/>
          </a:xfrm>
          <a:custGeom>
            <a:avLst/>
            <a:gdLst>
              <a:gd name="T0" fmla="*/ 1873 w 2171"/>
              <a:gd name="T1" fmla="*/ 1326 h 1326"/>
              <a:gd name="T2" fmla="*/ 1609 w 2171"/>
              <a:gd name="T3" fmla="*/ 473 h 1326"/>
              <a:gd name="T4" fmla="*/ 880 w 2171"/>
              <a:gd name="T5" fmla="*/ 63 h 1326"/>
              <a:gd name="T6" fmla="*/ 0 w 2171"/>
              <a:gd name="T7" fmla="*/ 423 h 1326"/>
            </a:gdLst>
            <a:ahLst/>
            <a:cxnLst>
              <a:cxn ang="0">
                <a:pos x="T0" y="T1"/>
              </a:cxn>
              <a:cxn ang="0">
                <a:pos x="T2" y="T3"/>
              </a:cxn>
              <a:cxn ang="0">
                <a:pos x="T4" y="T5"/>
              </a:cxn>
              <a:cxn ang="0">
                <a:pos x="T6" y="T7"/>
              </a:cxn>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Freeform 9">
            <a:extLst>
              <a:ext uri="{FF2B5EF4-FFF2-40B4-BE49-F238E27FC236}">
                <a16:creationId xmlns:a16="http://schemas.microsoft.com/office/drawing/2014/main" id="{4EDB2B02-86A2-46F5-A4BE-B7D9B10411D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178751"/>
            <a:ext cx="504825" cy="681527"/>
          </a:xfrm>
          <a:custGeom>
            <a:avLst/>
            <a:gdLst>
              <a:gd name="T0" fmla="*/ 0 w 106"/>
              <a:gd name="T1" fmla="*/ 0 h 143"/>
              <a:gd name="T2" fmla="*/ 106 w 106"/>
              <a:gd name="T3" fmla="*/ 143 h 143"/>
            </a:gdLst>
            <a:ahLst/>
            <a:cxnLst>
              <a:cxn ang="0">
                <a:pos x="T0" y="T1"/>
              </a:cxn>
              <a:cxn ang="0">
                <a:pos x="T2" y="T3"/>
              </a:cxn>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a:extLst>
              <a:ext uri="{FF2B5EF4-FFF2-40B4-BE49-F238E27FC236}">
                <a16:creationId xmlns:a16="http://schemas.microsoft.com/office/drawing/2014/main" id="{43954639-FB5D-41F4-9560-6F6DFE7784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59376"/>
            <a:ext cx="11091863" cy="6923796"/>
          </a:xfrm>
          <a:custGeom>
            <a:avLst/>
            <a:gdLst>
              <a:gd name="T0" fmla="*/ 2046 w 2330"/>
              <a:gd name="T1" fmla="*/ 1452 h 1452"/>
              <a:gd name="T2" fmla="*/ 1813 w 2330"/>
              <a:gd name="T3" fmla="*/ 601 h 1452"/>
              <a:gd name="T4" fmla="*/ 956 w 2330"/>
              <a:gd name="T5" fmla="*/ 97 h 1452"/>
              <a:gd name="T6" fmla="*/ 0 w 2330"/>
              <a:gd name="T7" fmla="*/ 366 h 1452"/>
            </a:gdLst>
            <a:ahLst/>
            <a:cxnLst>
              <a:cxn ang="0">
                <a:pos x="T0" y="T1"/>
              </a:cxn>
              <a:cxn ang="0">
                <a:pos x="T2" y="T3"/>
              </a:cxn>
              <a:cxn ang="0">
                <a:pos x="T4" y="T5"/>
              </a:cxn>
              <a:cxn ang="0">
                <a:pos x="T6" y="T7"/>
              </a:cxn>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a:extLst>
              <a:ext uri="{FF2B5EF4-FFF2-40B4-BE49-F238E27FC236}">
                <a16:creationId xmlns:a16="http://schemas.microsoft.com/office/drawing/2014/main" id="{E898931C-0323-41FA-A036-20F818B1FF8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1057275" cy="614491"/>
          </a:xfrm>
          <a:custGeom>
            <a:avLst/>
            <a:gdLst>
              <a:gd name="T0" fmla="*/ 222 w 222"/>
              <a:gd name="T1" fmla="*/ 0 h 129"/>
              <a:gd name="T2" fmla="*/ 0 w 222"/>
              <a:gd name="T3" fmla="*/ 129 h 129"/>
            </a:gdLst>
            <a:ahLst/>
            <a:cxnLst>
              <a:cxn ang="0">
                <a:pos x="T0" y="T1"/>
              </a:cxn>
              <a:cxn ang="0">
                <a:pos x="T2" y="T3"/>
              </a:cxn>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Freeform 14">
            <a:extLst>
              <a:ext uri="{FF2B5EF4-FFF2-40B4-BE49-F238E27FC236}">
                <a16:creationId xmlns:a16="http://schemas.microsoft.com/office/drawing/2014/main" id="{89AFE9DD-0792-4B98-B4EB-97ACA17E6A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3701" y="-6705"/>
            <a:ext cx="595313" cy="352734"/>
          </a:xfrm>
          <a:custGeom>
            <a:avLst/>
            <a:gdLst>
              <a:gd name="T0" fmla="*/ 125 w 125"/>
              <a:gd name="T1" fmla="*/ 0 h 74"/>
              <a:gd name="T2" fmla="*/ 0 w 125"/>
              <a:gd name="T3" fmla="*/ 74 h 74"/>
            </a:gdLst>
            <a:ahLst/>
            <a:cxnLst>
              <a:cxn ang="0">
                <a:pos x="T0" y="T1"/>
              </a:cxn>
              <a:cxn ang="0">
                <a:pos x="T2" y="T3"/>
              </a:cxn>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3981F5C4-9AE1-404E-AF44-A4E6DB374F9D}"/>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61" y="-1916"/>
            <a:ext cx="357188" cy="213875"/>
          </a:xfrm>
          <a:custGeom>
            <a:avLst/>
            <a:gdLst>
              <a:gd name="T0" fmla="*/ 75 w 75"/>
              <a:gd name="T1" fmla="*/ 0 h 45"/>
              <a:gd name="T2" fmla="*/ 0 w 75"/>
              <a:gd name="T3" fmla="*/ 45 h 45"/>
            </a:gdLst>
            <a:ahLst/>
            <a:cxnLst>
              <a:cxn ang="0">
                <a:pos x="T0" y="T1"/>
              </a:cxn>
              <a:cxn ang="0">
                <a:pos x="T2" y="T3"/>
              </a:cxn>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 name="Freeform 11">
            <a:extLst>
              <a:ext uri="{FF2B5EF4-FFF2-40B4-BE49-F238E27FC236}">
                <a16:creationId xmlns:a16="http://schemas.microsoft.com/office/drawing/2014/main" id="{763C1781-8726-4FAC-8C45-FF40376BE409}"/>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5426601" y="-1916"/>
            <a:ext cx="5788025" cy="6847184"/>
          </a:xfrm>
          <a:custGeom>
            <a:avLst/>
            <a:gdLst>
              <a:gd name="T0" fmla="*/ 1094 w 1216"/>
              <a:gd name="T1" fmla="*/ 1436 h 1436"/>
              <a:gd name="T2" fmla="*/ 709 w 1216"/>
              <a:gd name="T3" fmla="*/ 551 h 1436"/>
              <a:gd name="T4" fmla="*/ 0 w 1216"/>
              <a:gd name="T5" fmla="*/ 0 h 1436"/>
            </a:gdLst>
            <a:ahLst/>
            <a:cxnLst>
              <a:cxn ang="0">
                <a:pos x="T0" y="T1"/>
              </a:cxn>
              <a:cxn ang="0">
                <a:pos x="T2" y="T3"/>
              </a:cxn>
              <a:cxn ang="0">
                <a:pos x="T4" y="T5"/>
              </a:cxn>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9" name="Freeform 21">
            <a:extLst>
              <a:ext uri="{FF2B5EF4-FFF2-40B4-BE49-F238E27FC236}">
                <a16:creationId xmlns:a16="http://schemas.microsoft.com/office/drawing/2014/main" id="{301491B5-56C7-43DC-A3D9-861EECCA056A}"/>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235014" y="2872"/>
            <a:ext cx="2951163" cy="2555325"/>
          </a:xfrm>
          <a:custGeom>
            <a:avLst/>
            <a:gdLst>
              <a:gd name="T0" fmla="*/ 620 w 620"/>
              <a:gd name="T1" fmla="*/ 536 h 536"/>
              <a:gd name="T2" fmla="*/ 0 w 620"/>
              <a:gd name="T3" fmla="*/ 0 h 536"/>
            </a:gdLst>
            <a:ahLst/>
            <a:cxnLst>
              <a:cxn ang="0">
                <a:pos x="T0" y="T1"/>
              </a:cxn>
              <a:cxn ang="0">
                <a:pos x="T2" y="T3"/>
              </a:cxn>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 name="Titel 1">
            <a:extLst>
              <a:ext uri="{FF2B5EF4-FFF2-40B4-BE49-F238E27FC236}">
                <a16:creationId xmlns:a16="http://schemas.microsoft.com/office/drawing/2014/main" id="{B7B1B6E8-3D0E-4C74-A88C-4446BB8B2D58}"/>
              </a:ext>
            </a:extLst>
          </p:cNvPr>
          <p:cNvSpPr>
            <a:spLocks noGrp="1"/>
          </p:cNvSpPr>
          <p:nvPr>
            <p:ph type="ctrTitle"/>
          </p:nvPr>
        </p:nvSpPr>
        <p:spPr>
          <a:xfrm>
            <a:off x="8654950" y="276745"/>
            <a:ext cx="3481052" cy="2468880"/>
          </a:xfrm>
        </p:spPr>
        <p:txBody>
          <a:bodyPr>
            <a:normAutofit/>
          </a:bodyPr>
          <a:lstStyle/>
          <a:p>
            <a:pPr algn="l"/>
            <a:r>
              <a:rPr lang="de-DE" sz="4000" b="1" dirty="0"/>
              <a:t>M 1 Die </a:t>
            </a:r>
            <a:r>
              <a:rPr lang="de-DE" sz="4000" b="1" dirty="0" err="1"/>
              <a:t>Emmausjünger</a:t>
            </a:r>
            <a:endParaRPr lang="de-DE" sz="4000" b="1" dirty="0"/>
          </a:p>
        </p:txBody>
      </p:sp>
      <p:sp>
        <p:nvSpPr>
          <p:cNvPr id="3" name="Untertitel 2">
            <a:extLst>
              <a:ext uri="{FF2B5EF4-FFF2-40B4-BE49-F238E27FC236}">
                <a16:creationId xmlns:a16="http://schemas.microsoft.com/office/drawing/2014/main" id="{929C918C-32DC-4EB7-B8F5-DDA1ED780F0F}"/>
              </a:ext>
            </a:extLst>
          </p:cNvPr>
          <p:cNvSpPr>
            <a:spLocks noGrp="1"/>
          </p:cNvSpPr>
          <p:nvPr>
            <p:ph type="subTitle" idx="1"/>
          </p:nvPr>
        </p:nvSpPr>
        <p:spPr>
          <a:xfrm>
            <a:off x="8842248" y="4078224"/>
            <a:ext cx="2926080" cy="1307592"/>
          </a:xfrm>
        </p:spPr>
        <p:txBody>
          <a:bodyPr>
            <a:normAutofit/>
          </a:bodyPr>
          <a:lstStyle/>
          <a:p>
            <a:pPr algn="l"/>
            <a:r>
              <a:rPr lang="de-DE" sz="2000" b="1" dirty="0"/>
              <a:t>Nadine Hofmann-Driesch </a:t>
            </a:r>
          </a:p>
          <a:p>
            <a:pPr algn="l"/>
            <a:r>
              <a:rPr lang="de-DE" sz="2000" b="1" dirty="0"/>
              <a:t>Studienleiterin, </a:t>
            </a:r>
          </a:p>
          <a:p>
            <a:pPr algn="l"/>
            <a:r>
              <a:rPr lang="de-DE" sz="2000" b="1" dirty="0"/>
              <a:t>RPI Nassau</a:t>
            </a:r>
          </a:p>
        </p:txBody>
      </p:sp>
      <p:sp>
        <p:nvSpPr>
          <p:cNvPr id="31" name="Freeform 22">
            <a:extLst>
              <a:ext uri="{FF2B5EF4-FFF2-40B4-BE49-F238E27FC236}">
                <a16:creationId xmlns:a16="http://schemas.microsoft.com/office/drawing/2014/main" id="{237E2353-22DF-46E0-A200-FB30F8F394E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0020826" y="-1916"/>
            <a:ext cx="2165350" cy="1358265"/>
          </a:xfrm>
          <a:custGeom>
            <a:avLst/>
            <a:gdLst>
              <a:gd name="T0" fmla="*/ 0 w 455"/>
              <a:gd name="T1" fmla="*/ 0 h 285"/>
              <a:gd name="T2" fmla="*/ 455 w 455"/>
              <a:gd name="T3" fmla="*/ 285 h 285"/>
            </a:gdLst>
            <a:ahLst/>
            <a:cxnLst>
              <a:cxn ang="0">
                <a:pos x="T0" y="T1"/>
              </a:cxn>
              <a:cxn ang="0">
                <a:pos x="T2" y="T3"/>
              </a:cxn>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DD6138DB-057B-45F7-A5F4-E7BFDA20D02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90826" y="-1916"/>
            <a:ext cx="895350" cy="534687"/>
          </a:xfrm>
          <a:custGeom>
            <a:avLst/>
            <a:gdLst>
              <a:gd name="T0" fmla="*/ 0 w 188"/>
              <a:gd name="T1" fmla="*/ 0 h 112"/>
              <a:gd name="T2" fmla="*/ 188 w 188"/>
              <a:gd name="T3" fmla="*/ 112 h 112"/>
            </a:gdLst>
            <a:ahLst/>
            <a:cxnLst>
              <a:cxn ang="0">
                <a:pos x="T0" y="T1"/>
              </a:cxn>
              <a:cxn ang="0">
                <a:pos x="T2" y="T3"/>
              </a:cxn>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35" name="Freeform: Shape 34">
            <a:extLst>
              <a:ext uri="{FF2B5EF4-FFF2-40B4-BE49-F238E27FC236}">
                <a16:creationId xmlns:a16="http://schemas.microsoft.com/office/drawing/2014/main" id="{79A54AB1-B64F-4843-BFAB-81CB74E66B6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752078" y="2218040"/>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4" name="Grafik 3">
            <a:extLst>
              <a:ext uri="{FF2B5EF4-FFF2-40B4-BE49-F238E27FC236}">
                <a16:creationId xmlns:a16="http://schemas.microsoft.com/office/drawing/2014/main" id="{870D6307-6D69-4B8D-88D7-B0CF3A12F15D}"/>
              </a:ext>
            </a:extLst>
          </p:cNvPr>
          <p:cNvPicPr>
            <a:picLocks noChangeAspect="1"/>
          </p:cNvPicPr>
          <p:nvPr/>
        </p:nvPicPr>
        <p:blipFill rotWithShape="1">
          <a:blip r:embed="rId2"/>
          <a:srcRect t="17302" r="1" b="45010"/>
          <a:stretch/>
        </p:blipFill>
        <p:spPr>
          <a:xfrm>
            <a:off x="921910" y="465243"/>
            <a:ext cx="7761924" cy="5343065"/>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Tree>
    <p:extLst>
      <p:ext uri="{BB962C8B-B14F-4D97-AF65-F5344CB8AC3E}">
        <p14:creationId xmlns:p14="http://schemas.microsoft.com/office/powerpoint/2010/main" val="26442690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BDBA639-2A71-4A60-A71A-FF1836F546CE}"/>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grpSp>
        <p:nvGrpSpPr>
          <p:cNvPr id="10" name="Group 9">
            <a:extLst>
              <a:ext uri="{FF2B5EF4-FFF2-40B4-BE49-F238E27FC236}">
                <a16:creationId xmlns:a16="http://schemas.microsoft.com/office/drawing/2014/main" id="{5E208A8B-5EBD-4532-BE72-26414FA7CFF6}"/>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29674" y="-59376"/>
            <a:ext cx="12515851" cy="6923798"/>
            <a:chOff x="-329674" y="-51881"/>
            <a:chExt cx="12515851" cy="6923798"/>
          </a:xfrm>
        </p:grpSpPr>
        <p:sp>
          <p:nvSpPr>
            <p:cNvPr id="11" name="Freeform 5">
              <a:extLst>
                <a:ext uri="{FF2B5EF4-FFF2-40B4-BE49-F238E27FC236}">
                  <a16:creationId xmlns:a16="http://schemas.microsoft.com/office/drawing/2014/main" id="{15D09196-B338-4AB5-A71B-CFD5FFCA62B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329674" y="1298404"/>
              <a:ext cx="9702800" cy="5573512"/>
            </a:xfrm>
            <a:custGeom>
              <a:avLst/>
              <a:gdLst/>
              <a:ahLst/>
              <a:cxnLst/>
              <a:rect l="0" t="0" r="r" b="b"/>
              <a:pathLst>
                <a:path w="2038" h="1169">
                  <a:moveTo>
                    <a:pt x="1752" y="1169"/>
                  </a:moveTo>
                  <a:cubicBezTo>
                    <a:pt x="2038" y="928"/>
                    <a:pt x="1673" y="513"/>
                    <a:pt x="1487" y="334"/>
                  </a:cubicBezTo>
                  <a:cubicBezTo>
                    <a:pt x="1316" y="170"/>
                    <a:pt x="1099" y="43"/>
                    <a:pt x="860" y="22"/>
                  </a:cubicBezTo>
                  <a:cubicBezTo>
                    <a:pt x="621" y="0"/>
                    <a:pt x="341" y="128"/>
                    <a:pt x="199" y="318"/>
                  </a:cubicBezTo>
                  <a:cubicBezTo>
                    <a:pt x="0" y="586"/>
                    <a:pt x="184" y="965"/>
                    <a:pt x="399" y="1165"/>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2" name="Freeform 6">
              <a:extLst>
                <a:ext uri="{FF2B5EF4-FFF2-40B4-BE49-F238E27FC236}">
                  <a16:creationId xmlns:a16="http://schemas.microsoft.com/office/drawing/2014/main" id="{F50B4463-128A-4677-A285-C017E6C543E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670451" y="2018236"/>
              <a:ext cx="7373938" cy="4848892"/>
            </a:xfrm>
            <a:custGeom>
              <a:avLst/>
              <a:gdLst/>
              <a:ahLst/>
              <a:cxnLst/>
              <a:rect l="0" t="0" r="r" b="b"/>
              <a:pathLst>
                <a:path w="1549" h="1017">
                  <a:moveTo>
                    <a:pt x="1025" y="1016"/>
                  </a:moveTo>
                  <a:cubicBezTo>
                    <a:pt x="1223" y="971"/>
                    <a:pt x="1549" y="857"/>
                    <a:pt x="1443" y="592"/>
                  </a:cubicBezTo>
                  <a:cubicBezTo>
                    <a:pt x="1344" y="344"/>
                    <a:pt x="1041" y="111"/>
                    <a:pt x="782" y="53"/>
                  </a:cubicBezTo>
                  <a:cubicBezTo>
                    <a:pt x="545" y="0"/>
                    <a:pt x="275" y="117"/>
                    <a:pt x="150" y="329"/>
                  </a:cubicBezTo>
                  <a:cubicBezTo>
                    <a:pt x="0" y="584"/>
                    <a:pt x="243" y="911"/>
                    <a:pt x="477" y="1017"/>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1D9B95CD-F023-4DFA-9678-1E02713F74B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251351" y="1788400"/>
              <a:ext cx="8035925" cy="5083516"/>
            </a:xfrm>
            <a:custGeom>
              <a:avLst/>
              <a:gdLst/>
              <a:ahLst/>
              <a:cxnLst/>
              <a:rect l="0" t="0" r="r" b="b"/>
              <a:pathLst>
                <a:path w="1688" h="1066">
                  <a:moveTo>
                    <a:pt x="1302" y="1066"/>
                  </a:moveTo>
                  <a:cubicBezTo>
                    <a:pt x="1416" y="1024"/>
                    <a:pt x="1551" y="962"/>
                    <a:pt x="1613" y="850"/>
                  </a:cubicBezTo>
                  <a:cubicBezTo>
                    <a:pt x="1688" y="715"/>
                    <a:pt x="1606" y="575"/>
                    <a:pt x="1517" y="471"/>
                  </a:cubicBezTo>
                  <a:cubicBezTo>
                    <a:pt x="1336" y="258"/>
                    <a:pt x="1084" y="62"/>
                    <a:pt x="798" y="28"/>
                  </a:cubicBezTo>
                  <a:cubicBezTo>
                    <a:pt x="559" y="0"/>
                    <a:pt x="317" y="138"/>
                    <a:pt x="181" y="333"/>
                  </a:cubicBezTo>
                  <a:cubicBezTo>
                    <a:pt x="0" y="592"/>
                    <a:pt x="191" y="907"/>
                    <a:pt x="420" y="1066"/>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4" name="Freeform 8">
              <a:extLst>
                <a:ext uri="{FF2B5EF4-FFF2-40B4-BE49-F238E27FC236}">
                  <a16:creationId xmlns:a16="http://schemas.microsoft.com/office/drawing/2014/main" id="{1DDF47A8-BE7B-43F3-A500-F5A4656D83B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61" y="549842"/>
              <a:ext cx="10334625" cy="6322075"/>
            </a:xfrm>
            <a:custGeom>
              <a:avLst/>
              <a:gdLst/>
              <a:ahLst/>
              <a:cxnLst/>
              <a:rect l="0" t="0" r="r" b="b"/>
              <a:pathLst>
                <a:path w="2171" h="1326">
                  <a:moveTo>
                    <a:pt x="1873" y="1326"/>
                  </a:moveTo>
                  <a:cubicBezTo>
                    <a:pt x="2171" y="1045"/>
                    <a:pt x="1825" y="678"/>
                    <a:pt x="1609" y="473"/>
                  </a:cubicBezTo>
                  <a:cubicBezTo>
                    <a:pt x="1406" y="281"/>
                    <a:pt x="1159" y="116"/>
                    <a:pt x="880" y="63"/>
                  </a:cubicBezTo>
                  <a:cubicBezTo>
                    <a:pt x="545" y="0"/>
                    <a:pt x="214" y="161"/>
                    <a:pt x="0" y="42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2DD394DE-76FB-42F8-85F2-FD436F42326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3701" y="6186246"/>
              <a:ext cx="504825" cy="681527"/>
            </a:xfrm>
            <a:custGeom>
              <a:avLst/>
              <a:gdLst/>
              <a:ahLst/>
              <a:cxnLst/>
              <a:rect l="0" t="0" r="r" b="b"/>
              <a:pathLst>
                <a:path w="106" h="143">
                  <a:moveTo>
                    <a:pt x="0" y="0"/>
                  </a:moveTo>
                  <a:cubicBezTo>
                    <a:pt x="35" y="54"/>
                    <a:pt x="70" y="101"/>
                    <a:pt x="106" y="143"/>
                  </a:cubicBezTo>
                </a:path>
              </a:pathLst>
            </a:custGeom>
            <a:noFill/>
            <a:ln w="4763"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6" name="Freeform 10">
              <a:extLst>
                <a:ext uri="{FF2B5EF4-FFF2-40B4-BE49-F238E27FC236}">
                  <a16:creationId xmlns:a16="http://schemas.microsoft.com/office/drawing/2014/main" id="{B95F2EFB-87E6-4400-AAF3-7EB8B4F1561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61" y="-51881"/>
              <a:ext cx="11091863" cy="6923796"/>
            </a:xfrm>
            <a:custGeom>
              <a:avLst/>
              <a:gdLst/>
              <a:ahLst/>
              <a:cxnLst/>
              <a:rect l="0" t="0" r="r" b="b"/>
              <a:pathLst>
                <a:path w="2330" h="1452">
                  <a:moveTo>
                    <a:pt x="2046" y="1452"/>
                  </a:moveTo>
                  <a:cubicBezTo>
                    <a:pt x="2330" y="1153"/>
                    <a:pt x="2049" y="821"/>
                    <a:pt x="1813" y="601"/>
                  </a:cubicBezTo>
                  <a:cubicBezTo>
                    <a:pt x="1569" y="375"/>
                    <a:pt x="1282" y="179"/>
                    <a:pt x="956" y="97"/>
                  </a:cubicBezTo>
                  <a:cubicBezTo>
                    <a:pt x="572" y="0"/>
                    <a:pt x="292" y="101"/>
                    <a:pt x="0" y="366"/>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1D463476-2BC7-418C-9D6F-51444B11A72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5426601" y="5579"/>
              <a:ext cx="5788025" cy="6847184"/>
            </a:xfrm>
            <a:custGeom>
              <a:avLst/>
              <a:gdLst/>
              <a:ahLst/>
              <a:cxnLst/>
              <a:rect l="0" t="0" r="r" b="b"/>
              <a:pathLst>
                <a:path w="1216" h="1436">
                  <a:moveTo>
                    <a:pt x="1094" y="1436"/>
                  </a:moveTo>
                  <a:cubicBezTo>
                    <a:pt x="1216" y="1114"/>
                    <a:pt x="904" y="770"/>
                    <a:pt x="709" y="551"/>
                  </a:cubicBezTo>
                  <a:cubicBezTo>
                    <a:pt x="509" y="327"/>
                    <a:pt x="274" y="127"/>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24011122-2495-478A-81BF-ABBDEA1DA803}"/>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61" y="5579"/>
              <a:ext cx="1057275" cy="614491"/>
            </a:xfrm>
            <a:custGeom>
              <a:avLst/>
              <a:gdLst/>
              <a:ahLst/>
              <a:cxnLst/>
              <a:rect l="0" t="0" r="r" b="b"/>
              <a:pathLst>
                <a:path w="222" h="129">
                  <a:moveTo>
                    <a:pt x="222" y="0"/>
                  </a:moveTo>
                  <a:cubicBezTo>
                    <a:pt x="152" y="35"/>
                    <a:pt x="76" y="78"/>
                    <a:pt x="0" y="12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C79E87C5-E5B3-476B-B539-FC9CF4A33B7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5821889" y="5579"/>
              <a:ext cx="5588000" cy="6866337"/>
            </a:xfrm>
            <a:custGeom>
              <a:avLst/>
              <a:gdLst/>
              <a:ahLst/>
              <a:cxnLst/>
              <a:rect l="0" t="0" r="r" b="b"/>
              <a:pathLst>
                <a:path w="1174" h="1440">
                  <a:moveTo>
                    <a:pt x="1067" y="1440"/>
                  </a:moveTo>
                  <a:cubicBezTo>
                    <a:pt x="1174" y="1124"/>
                    <a:pt x="887" y="797"/>
                    <a:pt x="698" y="577"/>
                  </a:cubicBezTo>
                  <a:cubicBezTo>
                    <a:pt x="500" y="348"/>
                    <a:pt x="270" y="14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956029CA-2B38-434D-9044-5FF3A1ECD17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3701" y="790"/>
              <a:ext cx="595313" cy="352734"/>
            </a:xfrm>
            <a:custGeom>
              <a:avLst/>
              <a:gdLst/>
              <a:ahLst/>
              <a:cxnLst/>
              <a:rect l="0" t="0" r="r" b="b"/>
              <a:pathLst>
                <a:path w="125" h="74">
                  <a:moveTo>
                    <a:pt x="125" y="0"/>
                  </a:moveTo>
                  <a:cubicBezTo>
                    <a:pt x="85" y="22"/>
                    <a:pt x="43" y="47"/>
                    <a:pt x="0" y="74"/>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9514CFB6-E8DB-43DC-B1CD-9CC2D4B2764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6012389" y="5579"/>
              <a:ext cx="5497513" cy="6866337"/>
            </a:xfrm>
            <a:custGeom>
              <a:avLst/>
              <a:gdLst/>
              <a:ahLst/>
              <a:cxnLst/>
              <a:rect l="0" t="0" r="r" b="b"/>
              <a:pathLst>
                <a:path w="1155" h="1440">
                  <a:moveTo>
                    <a:pt x="1056" y="1440"/>
                  </a:moveTo>
                  <a:cubicBezTo>
                    <a:pt x="1155" y="1123"/>
                    <a:pt x="875" y="801"/>
                    <a:pt x="686" y="580"/>
                  </a:cubicBezTo>
                  <a:cubicBezTo>
                    <a:pt x="491" y="352"/>
                    <a:pt x="264" y="145"/>
                    <a:pt x="0" y="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BD8C1FC8-E550-45BE-9F30-822BAB3781E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61" y="5579"/>
              <a:ext cx="357188" cy="213875"/>
            </a:xfrm>
            <a:custGeom>
              <a:avLst/>
              <a:gdLst/>
              <a:ahLst/>
              <a:cxnLst/>
              <a:rect l="0" t="0" r="r" b="b"/>
              <a:pathLst>
                <a:path w="75" h="45">
                  <a:moveTo>
                    <a:pt x="75" y="0"/>
                  </a:moveTo>
                  <a:cubicBezTo>
                    <a:pt x="50" y="14"/>
                    <a:pt x="25" y="29"/>
                    <a:pt x="0" y="45"/>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D1646B5D-A7B7-41EC-9591-0E0C0F4F949D}"/>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6210826" y="790"/>
              <a:ext cx="5522913" cy="6871126"/>
            </a:xfrm>
            <a:custGeom>
              <a:avLst/>
              <a:gdLst/>
              <a:ahLst/>
              <a:cxnLst/>
              <a:rect l="0" t="0" r="r" b="b"/>
              <a:pathLst>
                <a:path w="1160" h="1441">
                  <a:moveTo>
                    <a:pt x="1053" y="1441"/>
                  </a:moveTo>
                  <a:cubicBezTo>
                    <a:pt x="1160" y="1129"/>
                    <a:pt x="892" y="817"/>
                    <a:pt x="705" y="599"/>
                  </a:cubicBezTo>
                  <a:cubicBezTo>
                    <a:pt x="503" y="365"/>
                    <a:pt x="270" y="152"/>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E2118E93-481E-4843-987E-378187AA37E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6463239" y="5579"/>
              <a:ext cx="5413375" cy="6866337"/>
            </a:xfrm>
            <a:custGeom>
              <a:avLst/>
              <a:gdLst/>
              <a:ahLst/>
              <a:cxnLst/>
              <a:rect l="0" t="0" r="r" b="b"/>
              <a:pathLst>
                <a:path w="1137" h="1440">
                  <a:moveTo>
                    <a:pt x="1040" y="1440"/>
                  </a:moveTo>
                  <a:cubicBezTo>
                    <a:pt x="1137" y="1131"/>
                    <a:pt x="883" y="828"/>
                    <a:pt x="698" y="611"/>
                  </a:cubicBezTo>
                  <a:cubicBezTo>
                    <a:pt x="498" y="375"/>
                    <a:pt x="268" y="159"/>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77038464-F4E2-47EC-A87F-18469191E3A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6877576" y="5579"/>
              <a:ext cx="5037138" cy="6861550"/>
            </a:xfrm>
            <a:custGeom>
              <a:avLst/>
              <a:gdLst/>
              <a:ahLst/>
              <a:cxnLst/>
              <a:rect l="0" t="0" r="r" b="b"/>
              <a:pathLst>
                <a:path w="1058" h="1439">
                  <a:moveTo>
                    <a:pt x="1011" y="1439"/>
                  </a:moveTo>
                  <a:cubicBezTo>
                    <a:pt x="1058" y="1131"/>
                    <a:pt x="825" y="841"/>
                    <a:pt x="648" y="617"/>
                  </a:cubicBezTo>
                  <a:cubicBezTo>
                    <a:pt x="462" y="383"/>
                    <a:pt x="248" y="16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FB3BBEB1-E146-408F-95B7-EE2F269DE19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8768289" y="5579"/>
              <a:ext cx="3417888" cy="2742066"/>
            </a:xfrm>
            <a:custGeom>
              <a:avLst/>
              <a:gdLst/>
              <a:ahLst/>
              <a:cxnLst/>
              <a:rect l="0" t="0" r="r" b="b"/>
              <a:pathLst>
                <a:path w="718" h="575">
                  <a:moveTo>
                    <a:pt x="718" y="575"/>
                  </a:moveTo>
                  <a:cubicBezTo>
                    <a:pt x="500" y="360"/>
                    <a:pt x="260" y="163"/>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C765B285-56EC-47FC-B116-274EBBD61AD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9235014" y="10367"/>
              <a:ext cx="2951163" cy="2555325"/>
            </a:xfrm>
            <a:custGeom>
              <a:avLst/>
              <a:gdLst/>
              <a:ahLst/>
              <a:cxnLst/>
              <a:rect l="0" t="0" r="r" b="b"/>
              <a:pathLst>
                <a:path w="620" h="536">
                  <a:moveTo>
                    <a:pt x="620" y="536"/>
                  </a:moveTo>
                  <a:cubicBezTo>
                    <a:pt x="404" y="314"/>
                    <a:pt x="196" y="13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CB4A6191-6913-42EA-905E-8A174AE2C9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0020826" y="5579"/>
              <a:ext cx="2165350" cy="1358265"/>
            </a:xfrm>
            <a:custGeom>
              <a:avLst/>
              <a:gdLst/>
              <a:ahLst/>
              <a:cxnLst/>
              <a:rect l="0" t="0" r="r" b="b"/>
              <a:pathLst>
                <a:path w="455" h="285">
                  <a:moveTo>
                    <a:pt x="0" y="0"/>
                  </a:moveTo>
                  <a:cubicBezTo>
                    <a:pt x="153" y="85"/>
                    <a:pt x="308" y="180"/>
                    <a:pt x="455" y="285"/>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8ADEEF92-F481-475A-845C-5E940F0D559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val="1"/>
                </p:ext>
              </p:extLst>
            </p:nvPr>
          </p:nvSpPr>
          <p:spPr bwMode="auto">
            <a:xfrm>
              <a:off x="11290826" y="5579"/>
              <a:ext cx="895350" cy="534687"/>
            </a:xfrm>
            <a:custGeom>
              <a:avLst/>
              <a:gdLst/>
              <a:ahLst/>
              <a:cxnLst/>
              <a:rect l="0" t="0" r="r" b="b"/>
              <a:pathLst>
                <a:path w="188" h="112">
                  <a:moveTo>
                    <a:pt x="0" y="0"/>
                  </a:moveTo>
                  <a:cubicBezTo>
                    <a:pt x="63" y="36"/>
                    <a:pt x="126" y="73"/>
                    <a:pt x="188" y="112"/>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sp>
        <p:nvSpPr>
          <p:cNvPr id="31" name="Freeform: Shape 30">
            <a:extLst>
              <a:ext uri="{FF2B5EF4-FFF2-40B4-BE49-F238E27FC236}">
                <a16:creationId xmlns:a16="http://schemas.microsoft.com/office/drawing/2014/main" id="{D9C506D7-84CB-4057-A44A-465313E78538}"/>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44861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33" name="Oval 32">
            <a:extLst>
              <a:ext uri="{FF2B5EF4-FFF2-40B4-BE49-F238E27FC236}">
                <a16:creationId xmlns:a16="http://schemas.microsoft.com/office/drawing/2014/main" id="{7842FC68-61FD-4700-8A22-BB8B071884DB}"/>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354579" y="691977"/>
            <a:ext cx="7761923" cy="5343064"/>
          </a:xfrm>
          <a:custGeom>
            <a:avLst/>
            <a:gdLst>
              <a:gd name="connsiteX0" fmla="*/ 0 w 6428838"/>
              <a:gd name="connsiteY0" fmla="*/ 2579031 h 5158062"/>
              <a:gd name="connsiteX1" fmla="*/ 3214419 w 6428838"/>
              <a:gd name="connsiteY1" fmla="*/ 0 h 5158062"/>
              <a:gd name="connsiteX2" fmla="*/ 6428838 w 6428838"/>
              <a:gd name="connsiteY2" fmla="*/ 2579031 h 5158062"/>
              <a:gd name="connsiteX3" fmla="*/ 3214419 w 6428838"/>
              <a:gd name="connsiteY3" fmla="*/ 5158062 h 5158062"/>
              <a:gd name="connsiteX4" fmla="*/ 0 w 6428838"/>
              <a:gd name="connsiteY4" fmla="*/ 2579031 h 5158062"/>
              <a:gd name="connsiteX0" fmla="*/ 3321 w 6432159"/>
              <a:gd name="connsiteY0" fmla="*/ 2647125 h 5226156"/>
              <a:gd name="connsiteX1" fmla="*/ 2789723 w 6432159"/>
              <a:gd name="connsiteY1" fmla="*/ 0 h 5226156"/>
              <a:gd name="connsiteX2" fmla="*/ 6432159 w 6432159"/>
              <a:gd name="connsiteY2" fmla="*/ 2647125 h 5226156"/>
              <a:gd name="connsiteX3" fmla="*/ 3217740 w 6432159"/>
              <a:gd name="connsiteY3" fmla="*/ 5226156 h 5226156"/>
              <a:gd name="connsiteX4" fmla="*/ 3321 w 6432159"/>
              <a:gd name="connsiteY4" fmla="*/ 2647125 h 5226156"/>
              <a:gd name="connsiteX0" fmla="*/ 1953 w 6566979"/>
              <a:gd name="connsiteY0" fmla="*/ 2695803 h 5226224"/>
              <a:gd name="connsiteX1" fmla="*/ 2924543 w 6566979"/>
              <a:gd name="connsiteY1" fmla="*/ 39 h 5226224"/>
              <a:gd name="connsiteX2" fmla="*/ 6566979 w 6566979"/>
              <a:gd name="connsiteY2" fmla="*/ 2647164 h 5226224"/>
              <a:gd name="connsiteX3" fmla="*/ 3352560 w 6566979"/>
              <a:gd name="connsiteY3" fmla="*/ 5226195 h 5226224"/>
              <a:gd name="connsiteX4" fmla="*/ 1953 w 6566979"/>
              <a:gd name="connsiteY4" fmla="*/ 2695803 h 5226224"/>
              <a:gd name="connsiteX0" fmla="*/ 8982 w 6574008"/>
              <a:gd name="connsiteY0" fmla="*/ 2695803 h 5226313"/>
              <a:gd name="connsiteX1" fmla="*/ 2931572 w 6574008"/>
              <a:gd name="connsiteY1" fmla="*/ 39 h 5226313"/>
              <a:gd name="connsiteX2" fmla="*/ 6574008 w 6574008"/>
              <a:gd name="connsiteY2" fmla="*/ 2647164 h 5226313"/>
              <a:gd name="connsiteX3" fmla="*/ 3359589 w 6574008"/>
              <a:gd name="connsiteY3" fmla="*/ 5226195 h 5226313"/>
              <a:gd name="connsiteX4" fmla="*/ 8982 w 6574008"/>
              <a:gd name="connsiteY4" fmla="*/ 2695803 h 5226313"/>
              <a:gd name="connsiteX0" fmla="*/ 11929 w 6576955"/>
              <a:gd name="connsiteY0" fmla="*/ 2695953 h 5226463"/>
              <a:gd name="connsiteX1" fmla="*/ 2934519 w 6576955"/>
              <a:gd name="connsiteY1" fmla="*/ 189 h 5226463"/>
              <a:gd name="connsiteX2" fmla="*/ 6576955 w 6576955"/>
              <a:gd name="connsiteY2" fmla="*/ 2647314 h 5226463"/>
              <a:gd name="connsiteX3" fmla="*/ 3362536 w 6576955"/>
              <a:gd name="connsiteY3" fmla="*/ 5226345 h 5226463"/>
              <a:gd name="connsiteX4" fmla="*/ 11929 w 6576955"/>
              <a:gd name="connsiteY4" fmla="*/ 2695953 h 5226463"/>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47356"/>
              <a:gd name="connsiteX1" fmla="*/ 2931852 w 6963394"/>
              <a:gd name="connsiteY1" fmla="*/ 10033 h 5247356"/>
              <a:gd name="connsiteX2" fmla="*/ 6963394 w 6963394"/>
              <a:gd name="connsiteY2" fmla="*/ 3318639 h 5247356"/>
              <a:gd name="connsiteX3" fmla="*/ 3359869 w 6963394"/>
              <a:gd name="connsiteY3" fmla="*/ 5236189 h 5247356"/>
              <a:gd name="connsiteX4" fmla="*/ 9262 w 6963394"/>
              <a:gd name="connsiteY4" fmla="*/ 2705797 h 5247356"/>
              <a:gd name="connsiteX0" fmla="*/ 9262 w 6963394"/>
              <a:gd name="connsiteY0" fmla="*/ 2705797 h 5292159"/>
              <a:gd name="connsiteX1" fmla="*/ 2931852 w 6963394"/>
              <a:gd name="connsiteY1" fmla="*/ 10033 h 5292159"/>
              <a:gd name="connsiteX2" fmla="*/ 6963394 w 6963394"/>
              <a:gd name="connsiteY2" fmla="*/ 3318639 h 5292159"/>
              <a:gd name="connsiteX3" fmla="*/ 3359869 w 6963394"/>
              <a:gd name="connsiteY3" fmla="*/ 5236189 h 5292159"/>
              <a:gd name="connsiteX4" fmla="*/ 9262 w 6963394"/>
              <a:gd name="connsiteY4" fmla="*/ 2705797 h 5292159"/>
              <a:gd name="connsiteX0" fmla="*/ 9262 w 6963394"/>
              <a:gd name="connsiteY0" fmla="*/ 2705797 h 5259961"/>
              <a:gd name="connsiteX1" fmla="*/ 2931852 w 6963394"/>
              <a:gd name="connsiteY1" fmla="*/ 10033 h 5259961"/>
              <a:gd name="connsiteX2" fmla="*/ 6963394 w 6963394"/>
              <a:gd name="connsiteY2" fmla="*/ 3318639 h 5259961"/>
              <a:gd name="connsiteX3" fmla="*/ 3359869 w 6963394"/>
              <a:gd name="connsiteY3" fmla="*/ 5236189 h 5259961"/>
              <a:gd name="connsiteX4" fmla="*/ 9262 w 6963394"/>
              <a:gd name="connsiteY4" fmla="*/ 2705797 h 5259961"/>
              <a:gd name="connsiteX0" fmla="*/ 9557 w 7352795"/>
              <a:gd name="connsiteY0" fmla="*/ 2707501 h 5252013"/>
              <a:gd name="connsiteX1" fmla="*/ 2932147 w 7352795"/>
              <a:gd name="connsiteY1" fmla="*/ 11737 h 5252013"/>
              <a:gd name="connsiteX2" fmla="*/ 7352795 w 7352795"/>
              <a:gd name="connsiteY2" fmla="*/ 3378709 h 5252013"/>
              <a:gd name="connsiteX3" fmla="*/ 3360164 w 7352795"/>
              <a:gd name="connsiteY3" fmla="*/ 5237893 h 5252013"/>
              <a:gd name="connsiteX4" fmla="*/ 9557 w 7352795"/>
              <a:gd name="connsiteY4" fmla="*/ 2707501 h 5252013"/>
              <a:gd name="connsiteX0" fmla="*/ 8078 w 7789061"/>
              <a:gd name="connsiteY0" fmla="*/ 2744796 h 5249051"/>
              <a:gd name="connsiteX1" fmla="*/ 3368413 w 7789061"/>
              <a:gd name="connsiteY1" fmla="*/ 10121 h 5249051"/>
              <a:gd name="connsiteX2" fmla="*/ 7789061 w 7789061"/>
              <a:gd name="connsiteY2" fmla="*/ 3377093 h 5249051"/>
              <a:gd name="connsiteX3" fmla="*/ 3796430 w 7789061"/>
              <a:gd name="connsiteY3" fmla="*/ 5236277 h 5249051"/>
              <a:gd name="connsiteX4" fmla="*/ 8078 w 7789061"/>
              <a:gd name="connsiteY4" fmla="*/ 2744796 h 5249051"/>
              <a:gd name="connsiteX0" fmla="*/ 8078 w 7789061"/>
              <a:gd name="connsiteY0" fmla="*/ 2744796 h 5271741"/>
              <a:gd name="connsiteX1" fmla="*/ 3368413 w 7789061"/>
              <a:gd name="connsiteY1" fmla="*/ 10121 h 5271741"/>
              <a:gd name="connsiteX2" fmla="*/ 7789061 w 7789061"/>
              <a:gd name="connsiteY2" fmla="*/ 3377093 h 5271741"/>
              <a:gd name="connsiteX3" fmla="*/ 3796430 w 7789061"/>
              <a:gd name="connsiteY3" fmla="*/ 5236277 h 5271741"/>
              <a:gd name="connsiteX4" fmla="*/ 8078 w 7789061"/>
              <a:gd name="connsiteY4" fmla="*/ 2744796 h 5271741"/>
              <a:gd name="connsiteX0" fmla="*/ 1055 w 7782038"/>
              <a:gd name="connsiteY0" fmla="*/ 2738806 h 5438018"/>
              <a:gd name="connsiteX1" fmla="*/ 3361390 w 7782038"/>
              <a:gd name="connsiteY1" fmla="*/ 4131 h 5438018"/>
              <a:gd name="connsiteX2" fmla="*/ 7782038 w 7782038"/>
              <a:gd name="connsiteY2" fmla="*/ 3371103 h 5438018"/>
              <a:gd name="connsiteX3" fmla="*/ 3692130 w 7782038"/>
              <a:gd name="connsiteY3" fmla="*/ 5415113 h 5438018"/>
              <a:gd name="connsiteX4" fmla="*/ 1055 w 7782038"/>
              <a:gd name="connsiteY4" fmla="*/ 2738806 h 5438018"/>
              <a:gd name="connsiteX0" fmla="*/ 28883 w 7809866"/>
              <a:gd name="connsiteY0" fmla="*/ 2742147 h 5441359"/>
              <a:gd name="connsiteX1" fmla="*/ 3389218 w 7809866"/>
              <a:gd name="connsiteY1" fmla="*/ 7472 h 5441359"/>
              <a:gd name="connsiteX2" fmla="*/ 7809866 w 7809866"/>
              <a:gd name="connsiteY2" fmla="*/ 3374444 h 5441359"/>
              <a:gd name="connsiteX3" fmla="*/ 3719958 w 7809866"/>
              <a:gd name="connsiteY3" fmla="*/ 5418454 h 5441359"/>
              <a:gd name="connsiteX4" fmla="*/ 28883 w 7809866"/>
              <a:gd name="connsiteY4" fmla="*/ 2742147 h 5441359"/>
              <a:gd name="connsiteX0" fmla="*/ 36549 w 7817532"/>
              <a:gd name="connsiteY0" fmla="*/ 2751085 h 5450297"/>
              <a:gd name="connsiteX1" fmla="*/ 3396884 w 7817532"/>
              <a:gd name="connsiteY1" fmla="*/ 16410 h 5450297"/>
              <a:gd name="connsiteX2" fmla="*/ 7817532 w 7817532"/>
              <a:gd name="connsiteY2" fmla="*/ 3383382 h 5450297"/>
              <a:gd name="connsiteX3" fmla="*/ 3727624 w 7817532"/>
              <a:gd name="connsiteY3" fmla="*/ 5427392 h 5450297"/>
              <a:gd name="connsiteX4" fmla="*/ 36549 w 7817532"/>
              <a:gd name="connsiteY4" fmla="*/ 2751085 h 54502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17532" h="5450297">
                <a:moveTo>
                  <a:pt x="36549" y="2751085"/>
                </a:moveTo>
                <a:cubicBezTo>
                  <a:pt x="-281221" y="925127"/>
                  <a:pt x="1526121" y="-147339"/>
                  <a:pt x="3396884" y="16410"/>
                </a:cubicBezTo>
                <a:cubicBezTo>
                  <a:pt x="5267647" y="180159"/>
                  <a:pt x="7817532" y="1453184"/>
                  <a:pt x="7817532" y="3383382"/>
                </a:cubicBezTo>
                <a:cubicBezTo>
                  <a:pt x="7700800" y="5342763"/>
                  <a:pt x="5024455" y="5532775"/>
                  <a:pt x="3727624" y="5427392"/>
                </a:cubicBezTo>
                <a:cubicBezTo>
                  <a:pt x="2430794" y="5322009"/>
                  <a:pt x="354319" y="4577043"/>
                  <a:pt x="36549" y="2751085"/>
                </a:cubicBezTo>
                <a:close/>
              </a:path>
            </a:pathLst>
          </a:custGeom>
          <a:solidFill>
            <a:schemeClr val="accent6"/>
          </a:solidFill>
          <a:ln w="152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sp>
        <p:nvSpPr>
          <p:cNvPr id="2" name="Titel 1">
            <a:extLst>
              <a:ext uri="{FF2B5EF4-FFF2-40B4-BE49-F238E27FC236}">
                <a16:creationId xmlns:a16="http://schemas.microsoft.com/office/drawing/2014/main" id="{BE5EF477-ED8B-4179-8766-133FD4014C0C}"/>
              </a:ext>
            </a:extLst>
          </p:cNvPr>
          <p:cNvSpPr>
            <a:spLocks noGrp="1"/>
          </p:cNvSpPr>
          <p:nvPr>
            <p:ph type="ctrTitle"/>
          </p:nvPr>
        </p:nvSpPr>
        <p:spPr>
          <a:xfrm>
            <a:off x="2616277" y="2061838"/>
            <a:ext cx="6959446" cy="1662475"/>
          </a:xfrm>
        </p:spPr>
        <p:txBody>
          <a:bodyPr>
            <a:normAutofit/>
          </a:bodyPr>
          <a:lstStyle/>
          <a:p>
            <a:r>
              <a:rPr lang="de-DE" sz="4000" dirty="0">
                <a:solidFill>
                  <a:srgbClr val="FFFFFF"/>
                </a:solidFill>
              </a:rPr>
              <a:t>Die Geschichte von Freunden,</a:t>
            </a:r>
          </a:p>
        </p:txBody>
      </p:sp>
      <p:sp>
        <p:nvSpPr>
          <p:cNvPr id="3" name="Untertitel 2">
            <a:extLst>
              <a:ext uri="{FF2B5EF4-FFF2-40B4-BE49-F238E27FC236}">
                <a16:creationId xmlns:a16="http://schemas.microsoft.com/office/drawing/2014/main" id="{C966C49C-757A-4979-8D87-40CAA223ABC5}"/>
              </a:ext>
            </a:extLst>
          </p:cNvPr>
          <p:cNvSpPr>
            <a:spLocks noGrp="1"/>
          </p:cNvSpPr>
          <p:nvPr>
            <p:ph type="subTitle" idx="1"/>
          </p:nvPr>
        </p:nvSpPr>
        <p:spPr>
          <a:xfrm>
            <a:off x="3388938" y="3783690"/>
            <a:ext cx="5414125" cy="1196717"/>
          </a:xfrm>
        </p:spPr>
        <p:txBody>
          <a:bodyPr>
            <a:normAutofit/>
          </a:bodyPr>
          <a:lstStyle/>
          <a:p>
            <a:r>
              <a:rPr lang="de-DE" sz="2000" dirty="0">
                <a:solidFill>
                  <a:srgbClr val="FFFFFF"/>
                </a:solidFill>
              </a:rPr>
              <a:t>die Ostern fast verpasst hätten- fast</a:t>
            </a:r>
          </a:p>
        </p:txBody>
      </p:sp>
      <p:pic>
        <p:nvPicPr>
          <p:cNvPr id="7" name="Aufgezeichneter Sound">
            <a:hlinkClick r:id="" action="ppaction://media"/>
            <a:extLst>
              <a:ext uri="{FF2B5EF4-FFF2-40B4-BE49-F238E27FC236}">
                <a16:creationId xmlns:a16="http://schemas.microsoft.com/office/drawing/2014/main" id="{CE43C5A8-B320-46CF-BCD3-5B3C904134C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391846" y="249038"/>
            <a:ext cx="609600" cy="609600"/>
          </a:xfrm>
          <a:prstGeom prst="rect">
            <a:avLst/>
          </a:prstGeom>
        </p:spPr>
      </p:pic>
    </p:spTree>
    <p:extLst>
      <p:ext uri="{BB962C8B-B14F-4D97-AF65-F5344CB8AC3E}">
        <p14:creationId xmlns:p14="http://schemas.microsoft.com/office/powerpoint/2010/main" val="3236993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88"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Ein Bild, das Kleidung enthält.&#10;&#10;Automatisch generierte Beschreibung">
            <a:extLst>
              <a:ext uri="{FF2B5EF4-FFF2-40B4-BE49-F238E27FC236}">
                <a16:creationId xmlns:a16="http://schemas.microsoft.com/office/drawing/2014/main" id="{F7C34A8C-9B43-4075-A826-5E45CDE36F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56235" y="1115633"/>
            <a:ext cx="6168980" cy="4626735"/>
          </a:xfrm>
          <a:prstGeom prst="rect">
            <a:avLst/>
          </a:prstGeom>
        </p:spPr>
      </p:pic>
      <p:sp>
        <p:nvSpPr>
          <p:cNvPr id="2" name="Textfeld 1">
            <a:extLst>
              <a:ext uri="{FF2B5EF4-FFF2-40B4-BE49-F238E27FC236}">
                <a16:creationId xmlns:a16="http://schemas.microsoft.com/office/drawing/2014/main" id="{6B30C452-66BC-4A28-B84E-09D67FAC235E}"/>
              </a:ext>
            </a:extLst>
          </p:cNvPr>
          <p:cNvSpPr txBox="1"/>
          <p:nvPr/>
        </p:nvSpPr>
        <p:spPr>
          <a:xfrm>
            <a:off x="6335066" y="889552"/>
            <a:ext cx="4829577" cy="1561005"/>
          </a:xfrm>
          <a:prstGeom prst="rect">
            <a:avLst/>
          </a:prstGeom>
          <a:noFill/>
        </p:spPr>
        <p:txBody>
          <a:bodyPr wrap="square" rtlCol="0">
            <a:spAutoFit/>
          </a:bodyPr>
          <a:lstStyle/>
          <a:p>
            <a:pPr>
              <a:lnSpc>
                <a:spcPct val="107000"/>
              </a:lnSpc>
              <a:spcAft>
                <a:spcPts val="800"/>
              </a:spcAft>
            </a:pPr>
            <a:r>
              <a:rPr lang="de-DE"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In dieser Geschichte hörst du verschiedene Gefühle und Gedanken. Wenn du in den letzten Tagen und Wochen ähnliche Gefühle oder Gedanken </a:t>
            </a:r>
            <a:r>
              <a:rPr lang="de-DE" i="1">
                <a:highlight>
                  <a:srgbClr val="FFFF00"/>
                </a:highlight>
                <a:latin typeface="Calibri" panose="020F0502020204030204" pitchFamily="34" charset="0"/>
                <a:ea typeface="Calibri" panose="020F0502020204030204" pitchFamily="34" charset="0"/>
                <a:cs typeface="Times New Roman" panose="02020603050405020304" pitchFamily="18" charset="0"/>
              </a:rPr>
              <a:t>gehabt hast, kannst </a:t>
            </a:r>
            <a:r>
              <a:rPr lang="de-DE" i="1" dirty="0">
                <a:highlight>
                  <a:srgbClr val="FFFF00"/>
                </a:highlight>
                <a:latin typeface="Calibri" panose="020F0502020204030204" pitchFamily="34" charset="0"/>
                <a:ea typeface="Calibri" panose="020F0502020204030204" pitchFamily="34" charset="0"/>
                <a:cs typeface="Times New Roman" panose="02020603050405020304" pitchFamily="18" charset="0"/>
              </a:rPr>
              <a:t>du deine Figur am Rande des Weges dazu legen. </a:t>
            </a:r>
            <a:endParaRPr lang="de-DE" dirty="0">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feld 3">
            <a:extLst>
              <a:ext uri="{FF2B5EF4-FFF2-40B4-BE49-F238E27FC236}">
                <a16:creationId xmlns:a16="http://schemas.microsoft.com/office/drawing/2014/main" id="{36A371D0-60B9-4B80-864D-E4BE04C09172}"/>
              </a:ext>
            </a:extLst>
          </p:cNvPr>
          <p:cNvSpPr txBox="1"/>
          <p:nvPr/>
        </p:nvSpPr>
        <p:spPr>
          <a:xfrm>
            <a:off x="6362163" y="3219718"/>
            <a:ext cx="4997003" cy="2552686"/>
          </a:xfrm>
          <a:prstGeom prst="rect">
            <a:avLst/>
          </a:prstGeom>
          <a:noFill/>
        </p:spPr>
        <p:txBody>
          <a:bodyPr wrap="square" rtlCol="0">
            <a:spAutoFit/>
          </a:bodyPr>
          <a:lstStyle/>
          <a:p>
            <a:pPr>
              <a:lnSpc>
                <a:spcPct val="107000"/>
              </a:lnSpc>
              <a:spcAft>
                <a:spcPts val="800"/>
              </a:spcAft>
            </a:pPr>
            <a:r>
              <a:rPr lang="de-DE">
                <a:latin typeface="Calibri" panose="020F0502020204030204" pitchFamily="34" charset="0"/>
                <a:ea typeface="Calibri" panose="020F0502020204030204" pitchFamily="34" charset="0"/>
                <a:cs typeface="Times New Roman" panose="02020603050405020304" pitchFamily="18" charset="0"/>
              </a:rPr>
              <a:t>Zwei Freunde sind auf dem Weg. Sie heißen Andreas und Matthias. Sie gehen von Jerusalem weg nach Emmaus. Das ist ein kleines Dorf.</a:t>
            </a:r>
          </a:p>
          <a:p>
            <a:pPr>
              <a:lnSpc>
                <a:spcPct val="107000"/>
              </a:lnSpc>
              <a:spcAft>
                <a:spcPts val="800"/>
              </a:spcAft>
            </a:pPr>
            <a:r>
              <a:rPr lang="de-DE">
                <a:latin typeface="Calibri" panose="020F0502020204030204" pitchFamily="34" charset="0"/>
                <a:ea typeface="Calibri" panose="020F0502020204030204" pitchFamily="34" charset="0"/>
                <a:cs typeface="Times New Roman" panose="02020603050405020304" pitchFamily="18" charset="0"/>
              </a:rPr>
              <a:t>Sie fühlen sich alleine, obwohl sie zu zweit sind. Sie vermissen ihren Freund. Er fehlt ihnen und sie sind traurig. Ihr Freund heißt Jesus. Er ist gestorben. Sie werden ihn nie wiedersehen. Sie verstehen vieles nicht, was passiert ist. Das macht sie unsicher. </a:t>
            </a:r>
          </a:p>
        </p:txBody>
      </p:sp>
      <p:sp>
        <p:nvSpPr>
          <p:cNvPr id="5" name="Wolke 4">
            <a:extLst>
              <a:ext uri="{FF2B5EF4-FFF2-40B4-BE49-F238E27FC236}">
                <a16:creationId xmlns:a16="http://schemas.microsoft.com/office/drawing/2014/main" id="{88E64C0D-7C7F-4114-8CDF-069936E57DB5}"/>
              </a:ext>
            </a:extLst>
          </p:cNvPr>
          <p:cNvSpPr/>
          <p:nvPr/>
        </p:nvSpPr>
        <p:spPr>
          <a:xfrm>
            <a:off x="10603792" y="344510"/>
            <a:ext cx="914400" cy="91440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Aufgezeichneter Sound">
            <a:hlinkClick r:id="" action="ppaction://media"/>
            <a:extLst>
              <a:ext uri="{FF2B5EF4-FFF2-40B4-BE49-F238E27FC236}">
                <a16:creationId xmlns:a16="http://schemas.microsoft.com/office/drawing/2014/main" id="{D0601535-FDFC-4158-9E74-69A199F630A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19287" y="192110"/>
            <a:ext cx="609600" cy="609600"/>
          </a:xfrm>
          <a:prstGeom prst="rect">
            <a:avLst/>
          </a:prstGeom>
        </p:spPr>
      </p:pic>
    </p:spTree>
    <p:extLst>
      <p:ext uri="{BB962C8B-B14F-4D97-AF65-F5344CB8AC3E}">
        <p14:creationId xmlns:p14="http://schemas.microsoft.com/office/powerpoint/2010/main" val="2326104453"/>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7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82A5F716-98EF-42EF-A471-87C6DFDCC7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21" name="Freeform: Shape 20">
            <a:extLst>
              <a:ext uri="{FF2B5EF4-FFF2-40B4-BE49-F238E27FC236}">
                <a16:creationId xmlns:a16="http://schemas.microsoft.com/office/drawing/2014/main" id="{B87687D8-4EF1-4EF2-BF7E-74BB4A3D18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30093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2" name="Grafik 1">
            <a:extLst>
              <a:ext uri="{FF2B5EF4-FFF2-40B4-BE49-F238E27FC236}">
                <a16:creationId xmlns:a16="http://schemas.microsoft.com/office/drawing/2014/main" id="{20FE488E-E5E0-491E-B74A-3A63AA4A0121}"/>
              </a:ext>
            </a:extLst>
          </p:cNvPr>
          <p:cNvPicPr>
            <a:picLocks noChangeAspect="1"/>
          </p:cNvPicPr>
          <p:nvPr/>
        </p:nvPicPr>
        <p:blipFill rotWithShape="1">
          <a:blip r:embed="rId4"/>
          <a:srcRect t="17302" r="1" b="45010"/>
          <a:stretch/>
        </p:blipFill>
        <p:spPr>
          <a:xfrm>
            <a:off x="2550016" y="1736262"/>
            <a:ext cx="5598145" cy="3853587"/>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5" name="Textfeld 4">
            <a:extLst>
              <a:ext uri="{FF2B5EF4-FFF2-40B4-BE49-F238E27FC236}">
                <a16:creationId xmlns:a16="http://schemas.microsoft.com/office/drawing/2014/main" id="{EB921747-B00A-4DCC-8BD3-5061E5D8C75D}"/>
              </a:ext>
            </a:extLst>
          </p:cNvPr>
          <p:cNvSpPr txBox="1"/>
          <p:nvPr/>
        </p:nvSpPr>
        <p:spPr>
          <a:xfrm>
            <a:off x="8307187" y="692597"/>
            <a:ext cx="3169196" cy="3738139"/>
          </a:xfrm>
          <a:prstGeom prst="rect">
            <a:avLst/>
          </a:prstGeom>
          <a:noFill/>
        </p:spPr>
        <p:txBody>
          <a:bodyPr wrap="square" rtlCol="0">
            <a:spAutoFit/>
          </a:bodyPr>
          <a:lstStyle/>
          <a:p>
            <a:pPr>
              <a:lnSpc>
                <a:spcPct val="107000"/>
              </a:lnSpc>
              <a:spcAft>
                <a:spcPts val="800"/>
              </a:spcAft>
            </a:pPr>
            <a:r>
              <a:rPr lang="de-DE" dirty="0">
                <a:latin typeface="Calibri" panose="020F0502020204030204" pitchFamily="34" charset="0"/>
                <a:ea typeface="Calibri" panose="020F0502020204030204" pitchFamily="34" charset="0"/>
                <a:cs typeface="Times New Roman" panose="02020603050405020304" pitchFamily="18" charset="0"/>
              </a:rPr>
              <a:t>Sie sind ratlos und sie fragen sich, wie es wohl weiter gehen soll. Ohne Jesus? </a:t>
            </a:r>
          </a:p>
          <a:p>
            <a:pPr>
              <a:lnSpc>
                <a:spcPct val="107000"/>
              </a:lnSpc>
              <a:spcAft>
                <a:spcPts val="800"/>
              </a:spcAft>
            </a:pPr>
            <a:r>
              <a:rPr lang="de-DE" dirty="0">
                <a:latin typeface="Calibri" panose="020F0502020204030204" pitchFamily="34" charset="0"/>
                <a:ea typeface="Calibri" panose="020F0502020204030204" pitchFamily="34" charset="0"/>
                <a:cs typeface="Times New Roman" panose="02020603050405020304" pitchFamily="18" charset="0"/>
              </a:rPr>
              <a:t>So sind die beiden unterwegs auf dem Weg und es tut ihnen gut, miteinander zu sprechen. Es tut ihnen gut, sich zu erzählen, was sie erlebt haben und wie es ihnen damit geht. Sie wissen, der andere denkt und fühlt so ähnlich wie sie selbst. </a:t>
            </a:r>
          </a:p>
        </p:txBody>
      </p:sp>
      <p:pic>
        <p:nvPicPr>
          <p:cNvPr id="3" name="Aufgezeichneter Sound">
            <a:hlinkClick r:id="" action="ppaction://media"/>
            <a:extLst>
              <a:ext uri="{FF2B5EF4-FFF2-40B4-BE49-F238E27FC236}">
                <a16:creationId xmlns:a16="http://schemas.microsoft.com/office/drawing/2014/main" id="{7EA69D19-7574-453B-9B6F-A378547B685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28869" y="692597"/>
            <a:ext cx="609600" cy="609600"/>
          </a:xfrm>
          <a:prstGeom prst="rect">
            <a:avLst/>
          </a:prstGeom>
        </p:spPr>
      </p:pic>
    </p:spTree>
    <p:extLst>
      <p:ext uri="{BB962C8B-B14F-4D97-AF65-F5344CB8AC3E}">
        <p14:creationId xmlns:p14="http://schemas.microsoft.com/office/powerpoint/2010/main" val="3641196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78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B7740F31-D8BD-423F-AA61-9525B05AD256}"/>
              </a:ext>
            </a:extLst>
          </p:cNvPr>
          <p:cNvPicPr>
            <a:picLocks noChangeAspect="1"/>
          </p:cNvPicPr>
          <p:nvPr/>
        </p:nvPicPr>
        <p:blipFill>
          <a:blip r:embed="rId4"/>
          <a:stretch>
            <a:fillRect/>
          </a:stretch>
        </p:blipFill>
        <p:spPr>
          <a:xfrm>
            <a:off x="1539625" y="316722"/>
            <a:ext cx="3334801" cy="6224555"/>
          </a:xfrm>
          <a:prstGeom prst="rect">
            <a:avLst/>
          </a:prstGeom>
        </p:spPr>
      </p:pic>
      <p:sp>
        <p:nvSpPr>
          <p:cNvPr id="3" name="Textfeld 2">
            <a:extLst>
              <a:ext uri="{FF2B5EF4-FFF2-40B4-BE49-F238E27FC236}">
                <a16:creationId xmlns:a16="http://schemas.microsoft.com/office/drawing/2014/main" id="{D9A60C33-6815-42DF-96C2-2CA2003B55EB}"/>
              </a:ext>
            </a:extLst>
          </p:cNvPr>
          <p:cNvSpPr txBox="1"/>
          <p:nvPr/>
        </p:nvSpPr>
        <p:spPr>
          <a:xfrm>
            <a:off x="5844209" y="1431235"/>
            <a:ext cx="5155095" cy="3840731"/>
          </a:xfrm>
          <a:prstGeom prst="rect">
            <a:avLst/>
          </a:prstGeom>
          <a:noFill/>
        </p:spPr>
        <p:txBody>
          <a:bodyPr wrap="square" rtlCol="0">
            <a:spAutoFit/>
          </a:bodyPr>
          <a:lstStyle/>
          <a:p>
            <a:pPr>
              <a:lnSpc>
                <a:spcPct val="107000"/>
              </a:lnSpc>
              <a:spcAft>
                <a:spcPts val="800"/>
              </a:spcAft>
            </a:pPr>
            <a:r>
              <a:rPr lang="de-DE" dirty="0">
                <a:latin typeface="Calibri" panose="020F0502020204030204" pitchFamily="34" charset="0"/>
                <a:ea typeface="Calibri" panose="020F0502020204030204" pitchFamily="34" charset="0"/>
                <a:cs typeface="Times New Roman" panose="02020603050405020304" pitchFamily="18" charset="0"/>
              </a:rPr>
              <a:t>Auf einmal kommt ein Fremder dazu. Er fragt: „Warum seid ihr so traurig?“</a:t>
            </a:r>
          </a:p>
          <a:p>
            <a:pPr>
              <a:lnSpc>
                <a:spcPct val="107000"/>
              </a:lnSpc>
              <a:spcAft>
                <a:spcPts val="800"/>
              </a:spcAft>
            </a:pPr>
            <a:r>
              <a:rPr lang="de-DE" dirty="0">
                <a:latin typeface="Calibri" panose="020F0502020204030204" pitchFamily="34" charset="0"/>
                <a:ea typeface="Calibri" panose="020F0502020204030204" pitchFamily="34" charset="0"/>
                <a:cs typeface="Times New Roman" panose="02020603050405020304" pitchFamily="18" charset="0"/>
              </a:rPr>
              <a:t>Sie erzählen ihm von ihrem Freund Jesus. „Er ist am Kreuz gestorben. Und wir vermissen ihn so. Wir wissen nicht, was wir ohne ihn tun sollen.“ Der Fremde hört ihnen zu. Dann sagt er: „Es musste alles so kommen. Wenn Jesus nicht gestorben wäre, hätte er nicht auferstehen können. Es musste Ostern werden, damit die Menschen verstehen, dass Jesus der Sohn von Gott ist.“ </a:t>
            </a:r>
          </a:p>
          <a:p>
            <a:pPr>
              <a:lnSpc>
                <a:spcPct val="107000"/>
              </a:lnSpc>
              <a:spcAft>
                <a:spcPts val="800"/>
              </a:spcAft>
            </a:pPr>
            <a:r>
              <a:rPr lang="de-DE" dirty="0">
                <a:latin typeface="Calibri" panose="020F0502020204030204" pitchFamily="34" charset="0"/>
                <a:ea typeface="Calibri" panose="020F0502020204030204" pitchFamily="34" charset="0"/>
                <a:cs typeface="Times New Roman" panose="02020603050405020304" pitchFamily="18" charset="0"/>
              </a:rPr>
              <a:t>Was der Fremde da erzählt, beruhigt sie in ihrem Herzen, auch wenn sie es nicht wirklich verstehen. </a:t>
            </a:r>
          </a:p>
        </p:txBody>
      </p:sp>
      <p:pic>
        <p:nvPicPr>
          <p:cNvPr id="4" name="Aufgezeichneter Sound">
            <a:hlinkClick r:id="" action="ppaction://media"/>
            <a:extLst>
              <a:ext uri="{FF2B5EF4-FFF2-40B4-BE49-F238E27FC236}">
                <a16:creationId xmlns:a16="http://schemas.microsoft.com/office/drawing/2014/main" id="{B8202F60-4278-48E9-9DB3-3CD2208CBE9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69842" y="420756"/>
            <a:ext cx="609600" cy="609600"/>
          </a:xfrm>
          <a:prstGeom prst="rect">
            <a:avLst/>
          </a:prstGeom>
        </p:spPr>
      </p:pic>
    </p:spTree>
    <p:extLst>
      <p:ext uri="{BB962C8B-B14F-4D97-AF65-F5344CB8AC3E}">
        <p14:creationId xmlns:p14="http://schemas.microsoft.com/office/powerpoint/2010/main" val="3323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3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6">
            <a:extLst>
              <a:ext uri="{FF2B5EF4-FFF2-40B4-BE49-F238E27FC236}">
                <a16:creationId xmlns:a16="http://schemas.microsoft.com/office/drawing/2014/main" id="{82A5F716-98EF-42EF-A471-87C6DFDCC7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14" name="Freeform: Shape 8">
            <a:extLst>
              <a:ext uri="{FF2B5EF4-FFF2-40B4-BE49-F238E27FC236}">
                <a16:creationId xmlns:a16="http://schemas.microsoft.com/office/drawing/2014/main" id="{B87687D8-4EF1-4EF2-BF7E-74BB4A3D18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30093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2" name="Grafik 1">
            <a:extLst>
              <a:ext uri="{FF2B5EF4-FFF2-40B4-BE49-F238E27FC236}">
                <a16:creationId xmlns:a16="http://schemas.microsoft.com/office/drawing/2014/main" id="{325AFB64-3748-455A-AB4E-E8D000154967}"/>
              </a:ext>
            </a:extLst>
          </p:cNvPr>
          <p:cNvPicPr>
            <a:picLocks noChangeAspect="1"/>
          </p:cNvPicPr>
          <p:nvPr/>
        </p:nvPicPr>
        <p:blipFill rotWithShape="1">
          <a:blip r:embed="rId4"/>
          <a:srcRect t="17788" r="1" b="12681"/>
          <a:stretch/>
        </p:blipFill>
        <p:spPr>
          <a:xfrm>
            <a:off x="2433843" y="1258957"/>
            <a:ext cx="6273525" cy="4318498"/>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3" name="Textfeld 2">
            <a:extLst>
              <a:ext uri="{FF2B5EF4-FFF2-40B4-BE49-F238E27FC236}">
                <a16:creationId xmlns:a16="http://schemas.microsoft.com/office/drawing/2014/main" id="{3449E9D2-5302-499C-89A6-041A112FB66B}"/>
              </a:ext>
            </a:extLst>
          </p:cNvPr>
          <p:cNvSpPr txBox="1"/>
          <p:nvPr/>
        </p:nvSpPr>
        <p:spPr>
          <a:xfrm>
            <a:off x="8224420" y="459498"/>
            <a:ext cx="3547715" cy="2031325"/>
          </a:xfrm>
          <a:prstGeom prst="rect">
            <a:avLst/>
          </a:prstGeom>
          <a:noFill/>
        </p:spPr>
        <p:txBody>
          <a:bodyPr wrap="square" rtlCol="0">
            <a:spAutoFit/>
          </a:bodyPr>
          <a:lstStyle/>
          <a:p>
            <a:r>
              <a:rPr lang="de-DE" dirty="0">
                <a:latin typeface="Calibri" panose="020F0502020204030204" pitchFamily="34" charset="0"/>
                <a:ea typeface="Calibri" panose="020F0502020204030204" pitchFamily="34" charset="0"/>
                <a:cs typeface="Times New Roman" panose="02020603050405020304" pitchFamily="18" charset="0"/>
              </a:rPr>
              <a:t>In Emmaus angekommen laden Andreas und Matthias den Fremden zum Essen ein. Sie setzen sich zusammen wie Freunde. Der Fremde nimmt das Brot. Er bricht es. Und er dankt Gott dafür und gibt es an sie weiter. </a:t>
            </a:r>
            <a:endParaRPr lang="de-DE" dirty="0"/>
          </a:p>
        </p:txBody>
      </p:sp>
      <p:pic>
        <p:nvPicPr>
          <p:cNvPr id="4" name="Aufgezeichneter Sound">
            <a:hlinkClick r:id="" action="ppaction://media"/>
            <a:extLst>
              <a:ext uri="{FF2B5EF4-FFF2-40B4-BE49-F238E27FC236}">
                <a16:creationId xmlns:a16="http://schemas.microsoft.com/office/drawing/2014/main" id="{4D089D6C-6D34-4E2F-85A7-670DF89D45A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5861" y="459498"/>
            <a:ext cx="609600" cy="609600"/>
          </a:xfrm>
          <a:prstGeom prst="rect">
            <a:avLst/>
          </a:prstGeom>
        </p:spPr>
      </p:pic>
    </p:spTree>
    <p:extLst>
      <p:ext uri="{BB962C8B-B14F-4D97-AF65-F5344CB8AC3E}">
        <p14:creationId xmlns:p14="http://schemas.microsoft.com/office/powerpoint/2010/main" val="813187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7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440772C-F6C9-40F4-B049-833F3D16807F}"/>
              </a:ext>
            </a:extLst>
          </p:cNvPr>
          <p:cNvPicPr>
            <a:picLocks noChangeAspect="1"/>
          </p:cNvPicPr>
          <p:nvPr/>
        </p:nvPicPr>
        <p:blipFill>
          <a:blip r:embed="rId4"/>
          <a:stretch>
            <a:fillRect/>
          </a:stretch>
        </p:blipFill>
        <p:spPr>
          <a:xfrm>
            <a:off x="1371276" y="526774"/>
            <a:ext cx="4170025" cy="3596952"/>
          </a:xfrm>
          <a:prstGeom prst="rect">
            <a:avLst/>
          </a:prstGeom>
        </p:spPr>
      </p:pic>
      <p:sp>
        <p:nvSpPr>
          <p:cNvPr id="4" name="Textfeld 3">
            <a:extLst>
              <a:ext uri="{FF2B5EF4-FFF2-40B4-BE49-F238E27FC236}">
                <a16:creationId xmlns:a16="http://schemas.microsoft.com/office/drawing/2014/main" id="{03972AF0-0108-4D63-9311-6557C4A8B550}"/>
              </a:ext>
            </a:extLst>
          </p:cNvPr>
          <p:cNvSpPr txBox="1"/>
          <p:nvPr/>
        </p:nvSpPr>
        <p:spPr>
          <a:xfrm>
            <a:off x="5847009" y="1884767"/>
            <a:ext cx="3567448" cy="646331"/>
          </a:xfrm>
          <a:prstGeom prst="rect">
            <a:avLst/>
          </a:prstGeom>
          <a:noFill/>
        </p:spPr>
        <p:txBody>
          <a:bodyPr wrap="square" rtlCol="0">
            <a:spAutoFit/>
          </a:bodyPr>
          <a:lstStyle/>
          <a:p>
            <a:r>
              <a:rPr lang="de-DE" dirty="0">
                <a:latin typeface="Calibri" panose="020F0502020204030204" pitchFamily="34" charset="0"/>
                <a:ea typeface="Calibri" panose="020F0502020204030204" pitchFamily="34" charset="0"/>
                <a:cs typeface="Times New Roman" panose="02020603050405020304" pitchFamily="18" charset="0"/>
              </a:rPr>
              <a:t>Jetzt- auf einmal- erkennen sie Jesus in dem Fremden. </a:t>
            </a:r>
            <a:endParaRPr lang="de-DE" dirty="0"/>
          </a:p>
        </p:txBody>
      </p:sp>
      <p:pic>
        <p:nvPicPr>
          <p:cNvPr id="5" name="Grafik 4">
            <a:extLst>
              <a:ext uri="{FF2B5EF4-FFF2-40B4-BE49-F238E27FC236}">
                <a16:creationId xmlns:a16="http://schemas.microsoft.com/office/drawing/2014/main" id="{29E06D30-6657-4030-9ED7-2C0880165AD3}"/>
              </a:ext>
            </a:extLst>
          </p:cNvPr>
          <p:cNvPicPr>
            <a:picLocks noChangeAspect="1"/>
          </p:cNvPicPr>
          <p:nvPr/>
        </p:nvPicPr>
        <p:blipFill>
          <a:blip r:embed="rId5"/>
          <a:stretch>
            <a:fillRect/>
          </a:stretch>
        </p:blipFill>
        <p:spPr>
          <a:xfrm>
            <a:off x="6650700" y="3036989"/>
            <a:ext cx="3810330" cy="3462828"/>
          </a:xfrm>
          <a:prstGeom prst="rect">
            <a:avLst/>
          </a:prstGeom>
        </p:spPr>
      </p:pic>
      <p:pic>
        <p:nvPicPr>
          <p:cNvPr id="3" name="Aufgezeichneter Sound">
            <a:hlinkClick r:id="" action="ppaction://media"/>
            <a:extLst>
              <a:ext uri="{FF2B5EF4-FFF2-40B4-BE49-F238E27FC236}">
                <a16:creationId xmlns:a16="http://schemas.microsoft.com/office/drawing/2014/main" id="{12EDB3F7-7FDF-4025-8F3D-28508BF272F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455968" y="221974"/>
            <a:ext cx="609600" cy="609600"/>
          </a:xfrm>
          <a:prstGeom prst="rect">
            <a:avLst/>
          </a:prstGeom>
        </p:spPr>
      </p:pic>
    </p:spTree>
    <p:extLst>
      <p:ext uri="{BB962C8B-B14F-4D97-AF65-F5344CB8AC3E}">
        <p14:creationId xmlns:p14="http://schemas.microsoft.com/office/powerpoint/2010/main" val="41668834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3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2A5F716-98EF-42EF-A471-87C6DFDCC7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9" name="Freeform: Shape 8">
            <a:extLst>
              <a:ext uri="{FF2B5EF4-FFF2-40B4-BE49-F238E27FC236}">
                <a16:creationId xmlns:a16="http://schemas.microsoft.com/office/drawing/2014/main" id="{B87687D8-4EF1-4EF2-BF7E-74BB4A3D18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30093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2" name="Grafik 1">
            <a:extLst>
              <a:ext uri="{FF2B5EF4-FFF2-40B4-BE49-F238E27FC236}">
                <a16:creationId xmlns:a16="http://schemas.microsoft.com/office/drawing/2014/main" id="{D5451991-17AE-4E41-9D72-3227B99B64C6}"/>
              </a:ext>
            </a:extLst>
          </p:cNvPr>
          <p:cNvPicPr>
            <a:picLocks noChangeAspect="1"/>
          </p:cNvPicPr>
          <p:nvPr/>
        </p:nvPicPr>
        <p:blipFill rotWithShape="1">
          <a:blip r:embed="rId4"/>
          <a:srcRect t="11275" r="1" b="10055"/>
          <a:stretch/>
        </p:blipFill>
        <p:spPr>
          <a:xfrm>
            <a:off x="2517200" y="1641191"/>
            <a:ext cx="5718249" cy="3936263"/>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3" name="Textfeld 2">
            <a:extLst>
              <a:ext uri="{FF2B5EF4-FFF2-40B4-BE49-F238E27FC236}">
                <a16:creationId xmlns:a16="http://schemas.microsoft.com/office/drawing/2014/main" id="{A2AFB770-3F4B-41F9-8DF2-F239EF4120AA}"/>
              </a:ext>
            </a:extLst>
          </p:cNvPr>
          <p:cNvSpPr txBox="1"/>
          <p:nvPr/>
        </p:nvSpPr>
        <p:spPr>
          <a:xfrm>
            <a:off x="8321040" y="966651"/>
            <a:ext cx="3474720" cy="1200329"/>
          </a:xfrm>
          <a:prstGeom prst="rect">
            <a:avLst/>
          </a:prstGeom>
          <a:noFill/>
        </p:spPr>
        <p:txBody>
          <a:bodyPr wrap="square" rtlCol="0">
            <a:spAutoFit/>
          </a:bodyPr>
          <a:lstStyle/>
          <a:p>
            <a:r>
              <a:rPr lang="de-DE" dirty="0">
                <a:latin typeface="Calibri" panose="020F0502020204030204" pitchFamily="34" charset="0"/>
                <a:ea typeface="Calibri" panose="020F0502020204030204" pitchFamily="34" charset="0"/>
                <a:cs typeface="Times New Roman" panose="02020603050405020304" pitchFamily="18" charset="0"/>
              </a:rPr>
              <a:t>Sie merken es erst jetzt. - Sie sehen Jesus an und sie sehen sich an. Dann können sie Jesus nicht mehr zwischen sich sitzen sehen.</a:t>
            </a:r>
            <a:endParaRPr lang="de-DE" dirty="0"/>
          </a:p>
        </p:txBody>
      </p:sp>
      <p:pic>
        <p:nvPicPr>
          <p:cNvPr id="4" name="Aufgezeichneter Sound">
            <a:hlinkClick r:id="" action="ppaction://media"/>
            <a:extLst>
              <a:ext uri="{FF2B5EF4-FFF2-40B4-BE49-F238E27FC236}">
                <a16:creationId xmlns:a16="http://schemas.microsoft.com/office/drawing/2014/main" id="{013F7DCA-549A-4503-9E18-28D69CCD6FD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5861" y="566531"/>
            <a:ext cx="609600" cy="609600"/>
          </a:xfrm>
          <a:prstGeom prst="rect">
            <a:avLst/>
          </a:prstGeom>
        </p:spPr>
      </p:pic>
    </p:spTree>
    <p:extLst>
      <p:ext uri="{BB962C8B-B14F-4D97-AF65-F5344CB8AC3E}">
        <p14:creationId xmlns:p14="http://schemas.microsoft.com/office/powerpoint/2010/main" val="190362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26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722322B9-D0D2-4BB5-9C91-5D072FB9873F}"/>
              </a:ext>
            </a:extLst>
          </p:cNvPr>
          <p:cNvSpPr txBox="1"/>
          <p:nvPr/>
        </p:nvSpPr>
        <p:spPr>
          <a:xfrm>
            <a:off x="5499463" y="1674674"/>
            <a:ext cx="5812972" cy="1754326"/>
          </a:xfrm>
          <a:prstGeom prst="rect">
            <a:avLst/>
          </a:prstGeom>
          <a:noFill/>
        </p:spPr>
        <p:txBody>
          <a:bodyPr wrap="square" rtlCol="0">
            <a:spAutoFit/>
          </a:bodyPr>
          <a:lstStyle/>
          <a:p>
            <a:r>
              <a:rPr lang="de-DE" dirty="0">
                <a:latin typeface="Calibri" panose="020F0502020204030204" pitchFamily="34" charset="0"/>
                <a:ea typeface="Calibri" panose="020F0502020204030204" pitchFamily="34" charset="0"/>
                <a:cs typeface="Times New Roman" panose="02020603050405020304" pitchFamily="18" charset="0"/>
              </a:rPr>
              <a:t>Aber trotzdem verstehen sie: Jesus lebt. Jesus ist bei ihnen. Jesus hat sie nicht allein gelassen. Die Frauen haben erzählt, dass Jesus nicht tot ist. Diese Frauen hatten Recht. Das tröstet Andreas und Matthias – auch wenn sie wissen, dass ihre Freundschaft zu Jesus anders sein wird. Nicht mehr so ist wie bisher. </a:t>
            </a:r>
            <a:endParaRPr lang="de-DE" dirty="0"/>
          </a:p>
        </p:txBody>
      </p:sp>
      <p:pic>
        <p:nvPicPr>
          <p:cNvPr id="4" name="Grafik 3">
            <a:extLst>
              <a:ext uri="{FF2B5EF4-FFF2-40B4-BE49-F238E27FC236}">
                <a16:creationId xmlns:a16="http://schemas.microsoft.com/office/drawing/2014/main" id="{26CEBABD-FFF1-4615-A09F-3E7B4CCEDBD7}"/>
              </a:ext>
            </a:extLst>
          </p:cNvPr>
          <p:cNvPicPr>
            <a:picLocks noChangeAspect="1"/>
          </p:cNvPicPr>
          <p:nvPr/>
        </p:nvPicPr>
        <p:blipFill>
          <a:blip r:embed="rId4"/>
          <a:stretch>
            <a:fillRect/>
          </a:stretch>
        </p:blipFill>
        <p:spPr>
          <a:xfrm>
            <a:off x="558789" y="1674674"/>
            <a:ext cx="4669941" cy="3712786"/>
          </a:xfrm>
          <a:prstGeom prst="rect">
            <a:avLst/>
          </a:prstGeom>
        </p:spPr>
      </p:pic>
      <p:pic>
        <p:nvPicPr>
          <p:cNvPr id="2" name="Aufgezeichneter Sound">
            <a:hlinkClick r:id="" action="ppaction://media"/>
            <a:extLst>
              <a:ext uri="{FF2B5EF4-FFF2-40B4-BE49-F238E27FC236}">
                <a16:creationId xmlns:a16="http://schemas.microsoft.com/office/drawing/2014/main" id="{01477D9D-8C6F-4428-92BA-4C5A6C7003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58789" y="487017"/>
            <a:ext cx="609600" cy="609600"/>
          </a:xfrm>
          <a:prstGeom prst="rect">
            <a:avLst/>
          </a:prstGeom>
        </p:spPr>
      </p:pic>
    </p:spTree>
    <p:extLst>
      <p:ext uri="{BB962C8B-B14F-4D97-AF65-F5344CB8AC3E}">
        <p14:creationId xmlns:p14="http://schemas.microsoft.com/office/powerpoint/2010/main" val="3166639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80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2A5F716-98EF-42EF-A471-87C6DFDCC7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Rockwell" panose="02060603020205020403"/>
              <a:ea typeface="+mn-ea"/>
              <a:cs typeface="+mn-cs"/>
            </a:endParaRPr>
          </a:p>
        </p:txBody>
      </p:sp>
      <p:sp>
        <p:nvSpPr>
          <p:cNvPr id="9" name="Freeform: Shape 8">
            <a:extLst>
              <a:ext uri="{FF2B5EF4-FFF2-40B4-BE49-F238E27FC236}">
                <a16:creationId xmlns:a16="http://schemas.microsoft.com/office/drawing/2014/main" id="{B87687D8-4EF1-4EF2-BF7E-74BB4A3D180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31529">
            <a:off x="2173916" y="2300932"/>
            <a:ext cx="4418757" cy="4259609"/>
          </a:xfrm>
          <a:custGeom>
            <a:avLst/>
            <a:gdLst>
              <a:gd name="connsiteX0" fmla="*/ 404107 w 4507111"/>
              <a:gd name="connsiteY0" fmla="*/ 0 h 4344781"/>
              <a:gd name="connsiteX1" fmla="*/ 371857 w 4507111"/>
              <a:gd name="connsiteY1" fmla="*/ 117359 h 4344781"/>
              <a:gd name="connsiteX2" fmla="*/ 307833 w 4507111"/>
              <a:gd name="connsiteY2" fmla="*/ 632970 h 4344781"/>
              <a:gd name="connsiteX3" fmla="*/ 3569418 w 4507111"/>
              <a:gd name="connsiteY3" fmla="*/ 4141149 h 4344781"/>
              <a:gd name="connsiteX4" fmla="*/ 4440861 w 4507111"/>
              <a:gd name="connsiteY4" fmla="*/ 4332480 h 4344781"/>
              <a:gd name="connsiteX5" fmla="*/ 4507111 w 4507111"/>
              <a:gd name="connsiteY5" fmla="*/ 4341752 h 4344781"/>
              <a:gd name="connsiteX6" fmla="*/ 4296045 w 4507111"/>
              <a:gd name="connsiteY6" fmla="*/ 4344781 h 4344781"/>
              <a:gd name="connsiteX7" fmla="*/ 3749565 w 4507111"/>
              <a:gd name="connsiteY7" fmla="*/ 4321853 h 4344781"/>
              <a:gd name="connsiteX8" fmla="*/ 36764 w 4507111"/>
              <a:gd name="connsiteY8" fmla="*/ 1629794 h 4344781"/>
              <a:gd name="connsiteX9" fmla="*/ 300069 w 4507111"/>
              <a:gd name="connsiteY9" fmla="*/ 144750 h 434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07111" h="4344781">
                <a:moveTo>
                  <a:pt x="404107" y="0"/>
                </a:moveTo>
                <a:lnTo>
                  <a:pt x="371857" y="117359"/>
                </a:lnTo>
                <a:cubicBezTo>
                  <a:pt x="333827" y="278567"/>
                  <a:pt x="311875" y="450459"/>
                  <a:pt x="307833" y="632970"/>
                </a:cubicBezTo>
                <a:cubicBezTo>
                  <a:pt x="264711" y="2579752"/>
                  <a:pt x="2253987" y="3769243"/>
                  <a:pt x="3569418" y="4141149"/>
                </a:cubicBezTo>
                <a:cubicBezTo>
                  <a:pt x="3816061" y="4210881"/>
                  <a:pt x="4114807" y="4279754"/>
                  <a:pt x="4440861" y="4332480"/>
                </a:cubicBezTo>
                <a:lnTo>
                  <a:pt x="4507111" y="4341752"/>
                </a:lnTo>
                <a:lnTo>
                  <a:pt x="4296045" y="4344781"/>
                </a:lnTo>
                <a:cubicBezTo>
                  <a:pt x="4097363" y="4343711"/>
                  <a:pt x="3912623" y="4335104"/>
                  <a:pt x="3749565" y="4321853"/>
                </a:cubicBezTo>
                <a:cubicBezTo>
                  <a:pt x="2445102" y="4215850"/>
                  <a:pt x="356405" y="3466499"/>
                  <a:pt x="36764" y="1629794"/>
                </a:cubicBezTo>
                <a:cubicBezTo>
                  <a:pt x="-63123" y="1055823"/>
                  <a:pt x="45741" y="555869"/>
                  <a:pt x="300069" y="144750"/>
                </a:cubicBezTo>
                <a:close/>
              </a:path>
            </a:pathLst>
          </a:cu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Rockwell" panose="02060603020205020403"/>
              <a:ea typeface="+mn-ea"/>
              <a:cs typeface="+mn-cs"/>
            </a:endParaRPr>
          </a:p>
        </p:txBody>
      </p:sp>
      <p:pic>
        <p:nvPicPr>
          <p:cNvPr id="2" name="Grafik 1">
            <a:extLst>
              <a:ext uri="{FF2B5EF4-FFF2-40B4-BE49-F238E27FC236}">
                <a16:creationId xmlns:a16="http://schemas.microsoft.com/office/drawing/2014/main" id="{4F6F7C83-BFCF-489F-989A-5F6048199E6B}"/>
              </a:ext>
            </a:extLst>
          </p:cNvPr>
          <p:cNvPicPr>
            <a:picLocks noChangeAspect="1"/>
          </p:cNvPicPr>
          <p:nvPr/>
        </p:nvPicPr>
        <p:blipFill rotWithShape="1">
          <a:blip r:embed="rId4"/>
          <a:srcRect t="2890" r="-2" b="40491"/>
          <a:stretch/>
        </p:blipFill>
        <p:spPr>
          <a:xfrm>
            <a:off x="2429692" y="1165483"/>
            <a:ext cx="6576468" cy="4527034"/>
          </a:xfrm>
          <a:custGeom>
            <a:avLst/>
            <a:gdLst/>
            <a:ahLst/>
            <a:cxnLst/>
            <a:rect l="l" t="t" r="r" b="b"/>
            <a:pathLst>
              <a:path w="7761924" h="5343065">
                <a:moveTo>
                  <a:pt x="3025687" y="76"/>
                </a:moveTo>
                <a:cubicBezTo>
                  <a:pt x="3140786" y="756"/>
                  <a:pt x="3256631" y="6055"/>
                  <a:pt x="3372722" y="16088"/>
                </a:cubicBezTo>
                <a:cubicBezTo>
                  <a:pt x="5230178" y="176616"/>
                  <a:pt x="7761924" y="1424594"/>
                  <a:pt x="7761924" y="3316816"/>
                </a:cubicBezTo>
                <a:cubicBezTo>
                  <a:pt x="7646022" y="5237647"/>
                  <a:pt x="4988715" y="5423921"/>
                  <a:pt x="3701109" y="5320611"/>
                </a:cubicBezTo>
                <a:cubicBezTo>
                  <a:pt x="2413504" y="5217301"/>
                  <a:pt x="351800" y="4486992"/>
                  <a:pt x="36290" y="2696959"/>
                </a:cubicBezTo>
                <a:cubicBezTo>
                  <a:pt x="-259500" y="1018804"/>
                  <a:pt x="1299198" y="-10133"/>
                  <a:pt x="3025687" y="76"/>
                </a:cubicBezTo>
                <a:close/>
              </a:path>
            </a:pathLst>
          </a:custGeom>
        </p:spPr>
      </p:pic>
      <p:sp>
        <p:nvSpPr>
          <p:cNvPr id="3" name="Textfeld 2">
            <a:extLst>
              <a:ext uri="{FF2B5EF4-FFF2-40B4-BE49-F238E27FC236}">
                <a16:creationId xmlns:a16="http://schemas.microsoft.com/office/drawing/2014/main" id="{71C58773-5F41-48A3-93BB-48560A5EE8AB}"/>
              </a:ext>
            </a:extLst>
          </p:cNvPr>
          <p:cNvSpPr txBox="1"/>
          <p:nvPr/>
        </p:nvSpPr>
        <p:spPr>
          <a:xfrm>
            <a:off x="8490857" y="457200"/>
            <a:ext cx="3435531" cy="2153731"/>
          </a:xfrm>
          <a:prstGeom prst="rect">
            <a:avLst/>
          </a:prstGeom>
          <a:noFill/>
        </p:spPr>
        <p:txBody>
          <a:bodyPr wrap="square" rtlCol="0">
            <a:spAutoFit/>
          </a:bodyPr>
          <a:lstStyle/>
          <a:p>
            <a:pPr>
              <a:lnSpc>
                <a:spcPct val="107000"/>
              </a:lnSpc>
              <a:spcAft>
                <a:spcPts val="800"/>
              </a:spcAft>
            </a:pPr>
            <a:r>
              <a:rPr lang="de-DE">
                <a:latin typeface="Calibri" panose="020F0502020204030204" pitchFamily="34" charset="0"/>
                <a:ea typeface="Calibri" panose="020F0502020204030204" pitchFamily="34" charset="0"/>
                <a:cs typeface="Times New Roman" panose="02020603050405020304" pitchFamily="18" charset="0"/>
              </a:rPr>
              <a:t>Aber jetzt, wollen sie unbedingt den anderen Freunden in Jerusalem von ihrem Erlebnis mit Jesus erzählen. Sie haben es richtig eilig und können es kaum erwarten, die anderen wiederzusehen. </a:t>
            </a:r>
          </a:p>
        </p:txBody>
      </p:sp>
      <p:pic>
        <p:nvPicPr>
          <p:cNvPr id="4" name="Aufgezeichneter Sound">
            <a:hlinkClick r:id="" action="ppaction://media"/>
            <a:extLst>
              <a:ext uri="{FF2B5EF4-FFF2-40B4-BE49-F238E27FC236}">
                <a16:creationId xmlns:a16="http://schemas.microsoft.com/office/drawing/2014/main" id="{B76C05FE-C228-444E-AF61-3AF7E6C2198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30087" y="457200"/>
            <a:ext cx="609600" cy="609600"/>
          </a:xfrm>
          <a:prstGeom prst="rect">
            <a:avLst/>
          </a:prstGeom>
        </p:spPr>
      </p:pic>
    </p:spTree>
    <p:extLst>
      <p:ext uri="{BB962C8B-B14F-4D97-AF65-F5344CB8AC3E}">
        <p14:creationId xmlns:p14="http://schemas.microsoft.com/office/powerpoint/2010/main" val="1545432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3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Wolke 3">
            <a:extLst>
              <a:ext uri="{FF2B5EF4-FFF2-40B4-BE49-F238E27FC236}">
                <a16:creationId xmlns:a16="http://schemas.microsoft.com/office/drawing/2014/main" id="{69D87448-6145-445D-A74F-94B857D5BA23}"/>
              </a:ext>
            </a:extLst>
          </p:cNvPr>
          <p:cNvSpPr/>
          <p:nvPr/>
        </p:nvSpPr>
        <p:spPr>
          <a:xfrm>
            <a:off x="6349284" y="2060620"/>
            <a:ext cx="5344733" cy="4584879"/>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a:extLst>
              <a:ext uri="{FF2B5EF4-FFF2-40B4-BE49-F238E27FC236}">
                <a16:creationId xmlns:a16="http://schemas.microsoft.com/office/drawing/2014/main" id="{74EACF17-E4B7-44B3-99B5-7CCAA7936210}"/>
              </a:ext>
            </a:extLst>
          </p:cNvPr>
          <p:cNvSpPr txBox="1"/>
          <p:nvPr/>
        </p:nvSpPr>
        <p:spPr>
          <a:xfrm>
            <a:off x="821635" y="808383"/>
            <a:ext cx="5021082" cy="3233834"/>
          </a:xfrm>
          <a:prstGeom prst="rect">
            <a:avLst/>
          </a:prstGeom>
          <a:noFill/>
        </p:spPr>
        <p:txBody>
          <a:bodyPr wrap="square" rtlCol="0">
            <a:spAutoFit/>
          </a:bodyPr>
          <a:lstStyle/>
          <a:p>
            <a:r>
              <a:rPr lang="de-DE" dirty="0">
                <a:highlight>
                  <a:srgbClr val="FFFF00"/>
                </a:highlight>
              </a:rPr>
              <a:t>Und jetzt Du! - Fragen zum Weiterdenken:</a:t>
            </a:r>
          </a:p>
          <a:p>
            <a:pPr>
              <a:lnSpc>
                <a:spcPct val="107000"/>
              </a:lnSpc>
              <a:spcAft>
                <a:spcPts val="800"/>
              </a:spcAft>
            </a:pPr>
            <a:endParaRPr lang="de-D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e-DE" dirty="0">
                <a:latin typeface="Calibri" panose="020F0502020204030204" pitchFamily="34" charset="0"/>
                <a:ea typeface="Calibri" panose="020F0502020204030204" pitchFamily="34" charset="0"/>
                <a:cs typeface="Times New Roman" panose="02020603050405020304" pitchFamily="18" charset="0"/>
              </a:rPr>
              <a:t>Was erzählen Andreas und Matthias den anderen Freunden von Jesus?</a:t>
            </a:r>
          </a:p>
          <a:p>
            <a:pPr>
              <a:lnSpc>
                <a:spcPct val="107000"/>
              </a:lnSpc>
              <a:spcAft>
                <a:spcPts val="800"/>
              </a:spcAft>
            </a:pPr>
            <a:r>
              <a:rPr lang="de-DE" dirty="0">
                <a:latin typeface="Calibri" panose="020F0502020204030204" pitchFamily="34" charset="0"/>
                <a:ea typeface="Calibri" panose="020F0502020204030204" pitchFamily="34" charset="0"/>
                <a:cs typeface="Times New Roman" panose="02020603050405020304" pitchFamily="18" charset="0"/>
              </a:rPr>
              <a:t>Was hat sie getröstet? </a:t>
            </a:r>
          </a:p>
          <a:p>
            <a:pPr>
              <a:lnSpc>
                <a:spcPct val="107000"/>
              </a:lnSpc>
              <a:spcAft>
                <a:spcPts val="800"/>
              </a:spcAft>
            </a:pPr>
            <a:r>
              <a:rPr lang="de-DE" dirty="0">
                <a:latin typeface="Calibri" panose="020F0502020204030204" pitchFamily="34" charset="0"/>
                <a:ea typeface="Calibri" panose="020F0502020204030204" pitchFamily="34" charset="0"/>
                <a:cs typeface="Times New Roman" panose="02020603050405020304" pitchFamily="18" charset="0"/>
              </a:rPr>
              <a:t>Was hat ihnen Mut gemacht? </a:t>
            </a:r>
          </a:p>
          <a:p>
            <a:pPr>
              <a:lnSpc>
                <a:spcPct val="107000"/>
              </a:lnSpc>
              <a:spcAft>
                <a:spcPts val="800"/>
              </a:spcAft>
            </a:pPr>
            <a:r>
              <a:rPr lang="de-DE" dirty="0">
                <a:latin typeface="Calibri" panose="020F0502020204030204" pitchFamily="34" charset="0"/>
                <a:ea typeface="Calibri" panose="020F0502020204030204" pitchFamily="34" charset="0"/>
                <a:cs typeface="Times New Roman" panose="02020603050405020304" pitchFamily="18" charset="0"/>
              </a:rPr>
              <a:t>Wieso kann man sagen, dass die beiden Ostern fast verpasst hätten?</a:t>
            </a:r>
          </a:p>
          <a:p>
            <a:endParaRPr lang="de-DE" dirty="0"/>
          </a:p>
        </p:txBody>
      </p:sp>
      <p:pic>
        <p:nvPicPr>
          <p:cNvPr id="3" name="Aufgezeichneter Sound">
            <a:hlinkClick r:id="" action="ppaction://media"/>
            <a:extLst>
              <a:ext uri="{FF2B5EF4-FFF2-40B4-BE49-F238E27FC236}">
                <a16:creationId xmlns:a16="http://schemas.microsoft.com/office/drawing/2014/main" id="{70B405E1-972B-4BCE-8A21-11002C506D4C}"/>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16835" y="198783"/>
            <a:ext cx="609600" cy="609600"/>
          </a:xfrm>
          <a:prstGeom prst="rect">
            <a:avLst/>
          </a:prstGeom>
        </p:spPr>
      </p:pic>
    </p:spTree>
    <p:extLst>
      <p:ext uri="{BB962C8B-B14F-4D97-AF65-F5344CB8AC3E}">
        <p14:creationId xmlns:p14="http://schemas.microsoft.com/office/powerpoint/2010/main" val="187295189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18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kument" ma:contentTypeID="0x0101008E776720A132164A9C7952DEBA1533DB" ma:contentTypeVersion="1" ma:contentTypeDescription="Ein neues Dokument erstellen." ma:contentTypeScope="" ma:versionID="814572ee4e4e6c9d7244e8392e5dc85f">
  <xsd:schema xmlns:xsd="http://www.w3.org/2001/XMLSchema" xmlns:xs="http://www.w3.org/2001/XMLSchema" xmlns:p="http://schemas.microsoft.com/office/2006/metadata/properties" xmlns:ns1="http://schemas.microsoft.com/sharepoint/v3" xmlns:ns2="49dba519-dfa3-43e0-9cb3-83f4fce6e253" targetNamespace="http://schemas.microsoft.com/office/2006/metadata/properties" ma:root="true" ma:fieldsID="a0c804a09e734c8f35bb439a0234340b" ns1:_="" ns2:_="">
    <xsd:import namespace="http://schemas.microsoft.com/sharepoint/v3"/>
    <xsd:import namespace="49dba519-dfa3-43e0-9cb3-83f4fce6e253"/>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Geplantes Startdatum" ma:internalName="PublishingStartDate">
      <xsd:simpleType>
        <xsd:restriction base="dms:Unknown"/>
      </xsd:simpleType>
    </xsd:element>
    <xsd:element name="PublishingExpirationDate" ma:index="9" nillable="true" ma:displayName="Geplantes Enddatum"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9dba519-dfa3-43e0-9cb3-83f4fce6e253" elementFormDefault="qualified">
    <xsd:import namespace="http://schemas.microsoft.com/office/2006/documentManagement/types"/>
    <xsd:import namespace="http://schemas.microsoft.com/office/infopath/2007/PartnerControls"/>
    <xsd:element name="_dlc_DocId" ma:index="10" nillable="true" ma:displayName="Wert der Dokument-ID" ma:description="Der Wert der diesem Element zugewiesenen Dokument-ID." ma:internalName="_dlc_DocId" ma:readOnly="true">
      <xsd:simpleType>
        <xsd:restriction base="dms:Text"/>
      </xsd:simpleType>
    </xsd:element>
    <xsd:element name="_dlc_DocIdUrl" ma:index="11" nillable="true" ma:displayName="Dokument-ID" ma:description="Permanenter Hyperlink zu diesem Dok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49dba519-dfa3-43e0-9cb3-83f4fce6e253">FQENHAJUXFP4-1382147635-7170</_dlc_DocId>
    <_dlc_DocIdUrl xmlns="49dba519-dfa3-43e0-9cb3-83f4fce6e253">
      <Url>http://intranet/bereiche/RPI/RPI_Mainz/_layouts/15/DocIdRedir.aspx?ID=FQENHAJUXFP4-1382147635-7170</Url>
      <Description>FQENHAJUXFP4-1382147635-7170</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0AC7E63-7DE1-4964-9B29-2A986B7976A3}">
  <ds:schemaRefs>
    <ds:schemaRef ds:uri="http://schemas.microsoft.com/sharepoint/events"/>
  </ds:schemaRefs>
</ds:datastoreItem>
</file>

<file path=customXml/itemProps2.xml><?xml version="1.0" encoding="utf-8"?>
<ds:datastoreItem xmlns:ds="http://schemas.openxmlformats.org/officeDocument/2006/customXml" ds:itemID="{10C67198-39C2-457B-BCFF-E0C976DF52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9dba519-dfa3-43e0-9cb3-83f4fce6e25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27D054B-47A4-4ED2-91C2-961F305B1548}">
  <ds:schemaRefs>
    <ds:schemaRef ds:uri="http://schemas.microsoft.com/office/2006/documentManagement/types"/>
    <ds:schemaRef ds:uri="http://schemas.microsoft.com/sharepoint/v3"/>
    <ds:schemaRef ds:uri="http://purl.org/dc/terms/"/>
    <ds:schemaRef ds:uri="http://schemas.openxmlformats.org/package/2006/metadata/core-properties"/>
    <ds:schemaRef ds:uri="http://purl.org/dc/dcmitype/"/>
    <ds:schemaRef ds:uri="49dba519-dfa3-43e0-9cb3-83f4fce6e253"/>
    <ds:schemaRef ds:uri="http://purl.org/dc/elements/1.1/"/>
    <ds:schemaRef ds:uri="http://schemas.microsoft.com/office/2006/metadata/properties"/>
    <ds:schemaRef ds:uri="http://schemas.microsoft.com/office/infopath/2007/PartnerControls"/>
    <ds:schemaRef ds:uri="http://www.w3.org/XML/1998/namespace"/>
  </ds:schemaRefs>
</ds:datastoreItem>
</file>

<file path=customXml/itemProps4.xml><?xml version="1.0" encoding="utf-8"?>
<ds:datastoreItem xmlns:ds="http://schemas.openxmlformats.org/officeDocument/2006/customXml" ds:itemID="{7CEE0132-3EE8-48AD-BC4E-969D292C4AA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543</Words>
  <Application>Microsoft Office PowerPoint</Application>
  <PresentationFormat>Breitbild</PresentationFormat>
  <Paragraphs>25</Paragraphs>
  <Slides>11</Slides>
  <Notes>0</Notes>
  <HiddenSlides>0</HiddenSlides>
  <MMClips>10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11</vt:i4>
      </vt:variant>
    </vt:vector>
  </HeadingPairs>
  <TitlesOfParts>
    <vt:vector size="17" baseType="lpstr">
      <vt:lpstr>Arial</vt:lpstr>
      <vt:lpstr>Calibri</vt:lpstr>
      <vt:lpstr>Calibri Light</vt:lpstr>
      <vt:lpstr>Rockwell</vt:lpstr>
      <vt:lpstr>Times New Roman</vt:lpstr>
      <vt:lpstr>Office</vt:lpstr>
      <vt:lpstr>M 1 Die Emmausjünger</vt:lpstr>
      <vt:lpstr>Die Geschichte von Freunden,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Nadine Hofmann-Driesch</dc:creator>
  <cp:lastModifiedBy>Gärtner, Susanne</cp:lastModifiedBy>
  <cp:revision>11</cp:revision>
  <cp:lastPrinted>2020-05-05T09:28:54Z</cp:lastPrinted>
  <dcterms:created xsi:type="dcterms:W3CDTF">2020-05-04T14:21:32Z</dcterms:created>
  <dcterms:modified xsi:type="dcterms:W3CDTF">2021-08-18T13:42:05Z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0x0101008E776720A132164A9C7952DEBA1533DB</vt:lpwstr>
  </property>
  <property fmtid="{D5CDD505-2E9C-101B-9397-08002B2CF9AE}" pid="3" name="_dlc_DocIdItemGuid">
    <vt:lpwstr>85bcaa9a-5363-4809-83a3-77c260c877f5</vt:lpwstr>
  </property>
</Properties>
</file>