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66" r:id="rId6"/>
    <p:sldId id="256" r:id="rId7"/>
    <p:sldId id="257" r:id="rId8"/>
    <p:sldId id="258" r:id="rId9"/>
    <p:sldId id="259" r:id="rId10"/>
    <p:sldId id="260" r:id="rId11"/>
    <p:sldId id="261" r:id="rId12"/>
    <p:sldId id="262" r:id="rId13"/>
    <p:sldId id="263" r:id="rId14"/>
    <p:sldId id="264" r:id="rId15"/>
    <p:sldId id="265" r:id="rId16"/>
  </p:sldIdLst>
  <p:sldSz cx="12192000" cy="6858000"/>
  <p:notesSz cx="6889750" cy="100218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2" d="100"/>
          <a:sy n="72" d="100"/>
        </p:scale>
        <p:origin x="66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0CC9A1-0D54-4CCC-883D-E31BFEFAAE6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CA99DEE-5A6D-405A-84C0-41299D12DB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B41D420-FC29-498F-960C-C5F13942DA2C}"/>
              </a:ext>
            </a:extLst>
          </p:cNvPr>
          <p:cNvSpPr>
            <a:spLocks noGrp="1"/>
          </p:cNvSpPr>
          <p:nvPr>
            <p:ph type="dt" sz="half" idx="10"/>
          </p:nvPr>
        </p:nvSpPr>
        <p:spPr/>
        <p:txBody>
          <a:bodyPr/>
          <a:lstStyle/>
          <a:p>
            <a:fld id="{3711EC95-C79A-4597-8BF2-2E8F3FCA3092}" type="datetimeFigureOut">
              <a:rPr lang="de-DE" smtClean="0"/>
              <a:t>18.08.2021</a:t>
            </a:fld>
            <a:endParaRPr lang="de-DE"/>
          </a:p>
        </p:txBody>
      </p:sp>
      <p:sp>
        <p:nvSpPr>
          <p:cNvPr id="5" name="Fußzeilenplatzhalter 4">
            <a:extLst>
              <a:ext uri="{FF2B5EF4-FFF2-40B4-BE49-F238E27FC236}">
                <a16:creationId xmlns:a16="http://schemas.microsoft.com/office/drawing/2014/main" id="{45CA7AE2-E643-403D-87AA-557AD37EBD6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146BC1B-6D6F-4AAA-8E0F-B48E812E1627}"/>
              </a:ext>
            </a:extLst>
          </p:cNvPr>
          <p:cNvSpPr>
            <a:spLocks noGrp="1"/>
          </p:cNvSpPr>
          <p:nvPr>
            <p:ph type="sldNum" sz="quarter" idx="12"/>
          </p:nvPr>
        </p:nvSpPr>
        <p:spPr/>
        <p:txBody>
          <a:bodyPr/>
          <a:lstStyle/>
          <a:p>
            <a:fld id="{581E6C95-BA40-4639-9BF9-516394F55AAF}" type="slidenum">
              <a:rPr lang="de-DE" smtClean="0"/>
              <a:t>‹Nr.›</a:t>
            </a:fld>
            <a:endParaRPr lang="de-DE"/>
          </a:p>
        </p:txBody>
      </p:sp>
    </p:spTree>
    <p:extLst>
      <p:ext uri="{BB962C8B-B14F-4D97-AF65-F5344CB8AC3E}">
        <p14:creationId xmlns:p14="http://schemas.microsoft.com/office/powerpoint/2010/main" val="412569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861E6-80E3-44C8-8AF5-08CED6F5813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6B94EAB-D8E5-4F17-B0D3-574ED250C89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832930F-29A7-49A5-AE83-A71E10A1AE32}"/>
              </a:ext>
            </a:extLst>
          </p:cNvPr>
          <p:cNvSpPr>
            <a:spLocks noGrp="1"/>
          </p:cNvSpPr>
          <p:nvPr>
            <p:ph type="dt" sz="half" idx="10"/>
          </p:nvPr>
        </p:nvSpPr>
        <p:spPr/>
        <p:txBody>
          <a:bodyPr/>
          <a:lstStyle/>
          <a:p>
            <a:fld id="{3711EC95-C79A-4597-8BF2-2E8F3FCA3092}" type="datetimeFigureOut">
              <a:rPr lang="de-DE" smtClean="0"/>
              <a:t>18.08.2021</a:t>
            </a:fld>
            <a:endParaRPr lang="de-DE"/>
          </a:p>
        </p:txBody>
      </p:sp>
      <p:sp>
        <p:nvSpPr>
          <p:cNvPr id="5" name="Fußzeilenplatzhalter 4">
            <a:extLst>
              <a:ext uri="{FF2B5EF4-FFF2-40B4-BE49-F238E27FC236}">
                <a16:creationId xmlns:a16="http://schemas.microsoft.com/office/drawing/2014/main" id="{FE6BB186-3982-4366-A932-64F72500CE2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33B8A45-F2FF-4B2F-9054-45B5016C50E2}"/>
              </a:ext>
            </a:extLst>
          </p:cNvPr>
          <p:cNvSpPr>
            <a:spLocks noGrp="1"/>
          </p:cNvSpPr>
          <p:nvPr>
            <p:ph type="sldNum" sz="quarter" idx="12"/>
          </p:nvPr>
        </p:nvSpPr>
        <p:spPr/>
        <p:txBody>
          <a:bodyPr/>
          <a:lstStyle/>
          <a:p>
            <a:fld id="{581E6C95-BA40-4639-9BF9-516394F55AAF}" type="slidenum">
              <a:rPr lang="de-DE" smtClean="0"/>
              <a:t>‹Nr.›</a:t>
            </a:fld>
            <a:endParaRPr lang="de-DE"/>
          </a:p>
        </p:txBody>
      </p:sp>
    </p:spTree>
    <p:extLst>
      <p:ext uri="{BB962C8B-B14F-4D97-AF65-F5344CB8AC3E}">
        <p14:creationId xmlns:p14="http://schemas.microsoft.com/office/powerpoint/2010/main" val="1589017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5FDA6EB-6468-4256-A564-2B9441FBC8E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ABC62FB-C288-4DCB-A73E-531669BB11F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D6C8887-1A20-4DD1-840A-51D2CA0BA1CE}"/>
              </a:ext>
            </a:extLst>
          </p:cNvPr>
          <p:cNvSpPr>
            <a:spLocks noGrp="1"/>
          </p:cNvSpPr>
          <p:nvPr>
            <p:ph type="dt" sz="half" idx="10"/>
          </p:nvPr>
        </p:nvSpPr>
        <p:spPr/>
        <p:txBody>
          <a:bodyPr/>
          <a:lstStyle/>
          <a:p>
            <a:fld id="{3711EC95-C79A-4597-8BF2-2E8F3FCA3092}" type="datetimeFigureOut">
              <a:rPr lang="de-DE" smtClean="0"/>
              <a:t>18.08.2021</a:t>
            </a:fld>
            <a:endParaRPr lang="de-DE"/>
          </a:p>
        </p:txBody>
      </p:sp>
      <p:sp>
        <p:nvSpPr>
          <p:cNvPr id="5" name="Fußzeilenplatzhalter 4">
            <a:extLst>
              <a:ext uri="{FF2B5EF4-FFF2-40B4-BE49-F238E27FC236}">
                <a16:creationId xmlns:a16="http://schemas.microsoft.com/office/drawing/2014/main" id="{1487C006-2965-42AA-97B3-29A341A0F12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F9070AB-0344-4D04-A71E-8A6FC3921D45}"/>
              </a:ext>
            </a:extLst>
          </p:cNvPr>
          <p:cNvSpPr>
            <a:spLocks noGrp="1"/>
          </p:cNvSpPr>
          <p:nvPr>
            <p:ph type="sldNum" sz="quarter" idx="12"/>
          </p:nvPr>
        </p:nvSpPr>
        <p:spPr/>
        <p:txBody>
          <a:bodyPr/>
          <a:lstStyle/>
          <a:p>
            <a:fld id="{581E6C95-BA40-4639-9BF9-516394F55AAF}" type="slidenum">
              <a:rPr lang="de-DE" smtClean="0"/>
              <a:t>‹Nr.›</a:t>
            </a:fld>
            <a:endParaRPr lang="de-DE"/>
          </a:p>
        </p:txBody>
      </p:sp>
    </p:spTree>
    <p:extLst>
      <p:ext uri="{BB962C8B-B14F-4D97-AF65-F5344CB8AC3E}">
        <p14:creationId xmlns:p14="http://schemas.microsoft.com/office/powerpoint/2010/main" val="3992988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BE42C2-8CB2-4316-A79C-CA807548F01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E91B044-FE0B-4D94-A7DF-3B3E00D466A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BB9A4FF-1CF4-4B6F-A675-469EF3FA7CCF}"/>
              </a:ext>
            </a:extLst>
          </p:cNvPr>
          <p:cNvSpPr>
            <a:spLocks noGrp="1"/>
          </p:cNvSpPr>
          <p:nvPr>
            <p:ph type="dt" sz="half" idx="10"/>
          </p:nvPr>
        </p:nvSpPr>
        <p:spPr/>
        <p:txBody>
          <a:bodyPr/>
          <a:lstStyle/>
          <a:p>
            <a:fld id="{3711EC95-C79A-4597-8BF2-2E8F3FCA3092}" type="datetimeFigureOut">
              <a:rPr lang="de-DE" smtClean="0"/>
              <a:t>18.08.2021</a:t>
            </a:fld>
            <a:endParaRPr lang="de-DE"/>
          </a:p>
        </p:txBody>
      </p:sp>
      <p:sp>
        <p:nvSpPr>
          <p:cNvPr id="5" name="Fußzeilenplatzhalter 4">
            <a:extLst>
              <a:ext uri="{FF2B5EF4-FFF2-40B4-BE49-F238E27FC236}">
                <a16:creationId xmlns:a16="http://schemas.microsoft.com/office/drawing/2014/main" id="{30128422-5F19-4CB7-B2B1-42CE7A407EB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793B177-6168-4518-A96D-C379D8668C20}"/>
              </a:ext>
            </a:extLst>
          </p:cNvPr>
          <p:cNvSpPr>
            <a:spLocks noGrp="1"/>
          </p:cNvSpPr>
          <p:nvPr>
            <p:ph type="sldNum" sz="quarter" idx="12"/>
          </p:nvPr>
        </p:nvSpPr>
        <p:spPr/>
        <p:txBody>
          <a:bodyPr/>
          <a:lstStyle/>
          <a:p>
            <a:fld id="{581E6C95-BA40-4639-9BF9-516394F55AAF}" type="slidenum">
              <a:rPr lang="de-DE" smtClean="0"/>
              <a:t>‹Nr.›</a:t>
            </a:fld>
            <a:endParaRPr lang="de-DE"/>
          </a:p>
        </p:txBody>
      </p:sp>
    </p:spTree>
    <p:extLst>
      <p:ext uri="{BB962C8B-B14F-4D97-AF65-F5344CB8AC3E}">
        <p14:creationId xmlns:p14="http://schemas.microsoft.com/office/powerpoint/2010/main" val="125852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C0E444-14EC-4528-AC12-8ED49C61030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45EDBB48-39AE-4C27-AEE5-E3FDA10365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F73E980-0060-47A5-B6F6-8BFA220E1B94}"/>
              </a:ext>
            </a:extLst>
          </p:cNvPr>
          <p:cNvSpPr>
            <a:spLocks noGrp="1"/>
          </p:cNvSpPr>
          <p:nvPr>
            <p:ph type="dt" sz="half" idx="10"/>
          </p:nvPr>
        </p:nvSpPr>
        <p:spPr/>
        <p:txBody>
          <a:bodyPr/>
          <a:lstStyle/>
          <a:p>
            <a:fld id="{3711EC95-C79A-4597-8BF2-2E8F3FCA3092}" type="datetimeFigureOut">
              <a:rPr lang="de-DE" smtClean="0"/>
              <a:t>18.08.2021</a:t>
            </a:fld>
            <a:endParaRPr lang="de-DE"/>
          </a:p>
        </p:txBody>
      </p:sp>
      <p:sp>
        <p:nvSpPr>
          <p:cNvPr id="5" name="Fußzeilenplatzhalter 4">
            <a:extLst>
              <a:ext uri="{FF2B5EF4-FFF2-40B4-BE49-F238E27FC236}">
                <a16:creationId xmlns:a16="http://schemas.microsoft.com/office/drawing/2014/main" id="{ED01DB6B-B99E-465D-B0F2-D4B0290C8F2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86E0F9E-DB0D-412E-8B2C-C720C7357B15}"/>
              </a:ext>
            </a:extLst>
          </p:cNvPr>
          <p:cNvSpPr>
            <a:spLocks noGrp="1"/>
          </p:cNvSpPr>
          <p:nvPr>
            <p:ph type="sldNum" sz="quarter" idx="12"/>
          </p:nvPr>
        </p:nvSpPr>
        <p:spPr/>
        <p:txBody>
          <a:bodyPr/>
          <a:lstStyle/>
          <a:p>
            <a:fld id="{581E6C95-BA40-4639-9BF9-516394F55AAF}" type="slidenum">
              <a:rPr lang="de-DE" smtClean="0"/>
              <a:t>‹Nr.›</a:t>
            </a:fld>
            <a:endParaRPr lang="de-DE"/>
          </a:p>
        </p:txBody>
      </p:sp>
    </p:spTree>
    <p:extLst>
      <p:ext uri="{BB962C8B-B14F-4D97-AF65-F5344CB8AC3E}">
        <p14:creationId xmlns:p14="http://schemas.microsoft.com/office/powerpoint/2010/main" val="286344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7CCAEC-7174-49A1-8354-9224BA49B79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3C353D4-AFD2-46C1-AB1B-6342935C8C8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A52F464-BAA4-422E-9445-92F69CA688D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7570510-8F8A-472A-B2C3-7708B0AC5975}"/>
              </a:ext>
            </a:extLst>
          </p:cNvPr>
          <p:cNvSpPr>
            <a:spLocks noGrp="1"/>
          </p:cNvSpPr>
          <p:nvPr>
            <p:ph type="dt" sz="half" idx="10"/>
          </p:nvPr>
        </p:nvSpPr>
        <p:spPr/>
        <p:txBody>
          <a:bodyPr/>
          <a:lstStyle/>
          <a:p>
            <a:fld id="{3711EC95-C79A-4597-8BF2-2E8F3FCA3092}" type="datetimeFigureOut">
              <a:rPr lang="de-DE" smtClean="0"/>
              <a:t>18.08.2021</a:t>
            </a:fld>
            <a:endParaRPr lang="de-DE"/>
          </a:p>
        </p:txBody>
      </p:sp>
      <p:sp>
        <p:nvSpPr>
          <p:cNvPr id="6" name="Fußzeilenplatzhalter 5">
            <a:extLst>
              <a:ext uri="{FF2B5EF4-FFF2-40B4-BE49-F238E27FC236}">
                <a16:creationId xmlns:a16="http://schemas.microsoft.com/office/drawing/2014/main" id="{7B77F0EA-5E39-4F9E-8AE9-6BF55CF7B92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9F25303-2792-44D1-B105-371F2796F661}"/>
              </a:ext>
            </a:extLst>
          </p:cNvPr>
          <p:cNvSpPr>
            <a:spLocks noGrp="1"/>
          </p:cNvSpPr>
          <p:nvPr>
            <p:ph type="sldNum" sz="quarter" idx="12"/>
          </p:nvPr>
        </p:nvSpPr>
        <p:spPr/>
        <p:txBody>
          <a:bodyPr/>
          <a:lstStyle/>
          <a:p>
            <a:fld id="{581E6C95-BA40-4639-9BF9-516394F55AAF}" type="slidenum">
              <a:rPr lang="de-DE" smtClean="0"/>
              <a:t>‹Nr.›</a:t>
            </a:fld>
            <a:endParaRPr lang="de-DE"/>
          </a:p>
        </p:txBody>
      </p:sp>
    </p:spTree>
    <p:extLst>
      <p:ext uri="{BB962C8B-B14F-4D97-AF65-F5344CB8AC3E}">
        <p14:creationId xmlns:p14="http://schemas.microsoft.com/office/powerpoint/2010/main" val="382130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2C84CE-BA6D-49A7-A531-B584B844AA0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827B051-BA67-480F-AB1D-215FF29C53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F5B97F4-F82F-4CD0-8B31-DB05B5FB073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2E1D13F-EF81-4003-A738-70258087C7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5CFFAFB-9D83-4CCD-AF58-E6CCE114201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21A7A01-B325-4C7E-8147-A7D5AE335708}"/>
              </a:ext>
            </a:extLst>
          </p:cNvPr>
          <p:cNvSpPr>
            <a:spLocks noGrp="1"/>
          </p:cNvSpPr>
          <p:nvPr>
            <p:ph type="dt" sz="half" idx="10"/>
          </p:nvPr>
        </p:nvSpPr>
        <p:spPr/>
        <p:txBody>
          <a:bodyPr/>
          <a:lstStyle/>
          <a:p>
            <a:fld id="{3711EC95-C79A-4597-8BF2-2E8F3FCA3092}" type="datetimeFigureOut">
              <a:rPr lang="de-DE" smtClean="0"/>
              <a:t>18.08.2021</a:t>
            </a:fld>
            <a:endParaRPr lang="de-DE"/>
          </a:p>
        </p:txBody>
      </p:sp>
      <p:sp>
        <p:nvSpPr>
          <p:cNvPr id="8" name="Fußzeilenplatzhalter 7">
            <a:extLst>
              <a:ext uri="{FF2B5EF4-FFF2-40B4-BE49-F238E27FC236}">
                <a16:creationId xmlns:a16="http://schemas.microsoft.com/office/drawing/2014/main" id="{512DD119-7C1C-4338-8766-BFD2FCBBEAA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CFB864B-BBAE-4301-AFC8-2B1D7707DA89}"/>
              </a:ext>
            </a:extLst>
          </p:cNvPr>
          <p:cNvSpPr>
            <a:spLocks noGrp="1"/>
          </p:cNvSpPr>
          <p:nvPr>
            <p:ph type="sldNum" sz="quarter" idx="12"/>
          </p:nvPr>
        </p:nvSpPr>
        <p:spPr/>
        <p:txBody>
          <a:bodyPr/>
          <a:lstStyle/>
          <a:p>
            <a:fld id="{581E6C95-BA40-4639-9BF9-516394F55AAF}" type="slidenum">
              <a:rPr lang="de-DE" smtClean="0"/>
              <a:t>‹Nr.›</a:t>
            </a:fld>
            <a:endParaRPr lang="de-DE"/>
          </a:p>
        </p:txBody>
      </p:sp>
    </p:spTree>
    <p:extLst>
      <p:ext uri="{BB962C8B-B14F-4D97-AF65-F5344CB8AC3E}">
        <p14:creationId xmlns:p14="http://schemas.microsoft.com/office/powerpoint/2010/main" val="252811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36148-659F-4B55-AC93-EEDE569E686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B4924EB-C8F4-456D-BA00-B1F365153A6E}"/>
              </a:ext>
            </a:extLst>
          </p:cNvPr>
          <p:cNvSpPr>
            <a:spLocks noGrp="1"/>
          </p:cNvSpPr>
          <p:nvPr>
            <p:ph type="dt" sz="half" idx="10"/>
          </p:nvPr>
        </p:nvSpPr>
        <p:spPr/>
        <p:txBody>
          <a:bodyPr/>
          <a:lstStyle/>
          <a:p>
            <a:fld id="{3711EC95-C79A-4597-8BF2-2E8F3FCA3092}" type="datetimeFigureOut">
              <a:rPr lang="de-DE" smtClean="0"/>
              <a:t>18.08.2021</a:t>
            </a:fld>
            <a:endParaRPr lang="de-DE"/>
          </a:p>
        </p:txBody>
      </p:sp>
      <p:sp>
        <p:nvSpPr>
          <p:cNvPr id="4" name="Fußzeilenplatzhalter 3">
            <a:extLst>
              <a:ext uri="{FF2B5EF4-FFF2-40B4-BE49-F238E27FC236}">
                <a16:creationId xmlns:a16="http://schemas.microsoft.com/office/drawing/2014/main" id="{B9811351-B21B-492F-AEA1-67E08E01C61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46B578F-1F6C-4947-A35D-3558B90AC51C}"/>
              </a:ext>
            </a:extLst>
          </p:cNvPr>
          <p:cNvSpPr>
            <a:spLocks noGrp="1"/>
          </p:cNvSpPr>
          <p:nvPr>
            <p:ph type="sldNum" sz="quarter" idx="12"/>
          </p:nvPr>
        </p:nvSpPr>
        <p:spPr/>
        <p:txBody>
          <a:bodyPr/>
          <a:lstStyle/>
          <a:p>
            <a:fld id="{581E6C95-BA40-4639-9BF9-516394F55AAF}" type="slidenum">
              <a:rPr lang="de-DE" smtClean="0"/>
              <a:t>‹Nr.›</a:t>
            </a:fld>
            <a:endParaRPr lang="de-DE"/>
          </a:p>
        </p:txBody>
      </p:sp>
    </p:spTree>
    <p:extLst>
      <p:ext uri="{BB962C8B-B14F-4D97-AF65-F5344CB8AC3E}">
        <p14:creationId xmlns:p14="http://schemas.microsoft.com/office/powerpoint/2010/main" val="16122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92EC3A7-34FE-417C-8511-022EE1ACBBC1}"/>
              </a:ext>
            </a:extLst>
          </p:cNvPr>
          <p:cNvSpPr>
            <a:spLocks noGrp="1"/>
          </p:cNvSpPr>
          <p:nvPr>
            <p:ph type="dt" sz="half" idx="10"/>
          </p:nvPr>
        </p:nvSpPr>
        <p:spPr/>
        <p:txBody>
          <a:bodyPr/>
          <a:lstStyle/>
          <a:p>
            <a:fld id="{3711EC95-C79A-4597-8BF2-2E8F3FCA3092}" type="datetimeFigureOut">
              <a:rPr lang="de-DE" smtClean="0"/>
              <a:t>18.08.2021</a:t>
            </a:fld>
            <a:endParaRPr lang="de-DE"/>
          </a:p>
        </p:txBody>
      </p:sp>
      <p:sp>
        <p:nvSpPr>
          <p:cNvPr id="3" name="Fußzeilenplatzhalter 2">
            <a:extLst>
              <a:ext uri="{FF2B5EF4-FFF2-40B4-BE49-F238E27FC236}">
                <a16:creationId xmlns:a16="http://schemas.microsoft.com/office/drawing/2014/main" id="{9465311F-01A3-4B22-8577-22A75FF9254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E6BDEFB-2AD0-440A-9394-865DC2A9840E}"/>
              </a:ext>
            </a:extLst>
          </p:cNvPr>
          <p:cNvSpPr>
            <a:spLocks noGrp="1"/>
          </p:cNvSpPr>
          <p:nvPr>
            <p:ph type="sldNum" sz="quarter" idx="12"/>
          </p:nvPr>
        </p:nvSpPr>
        <p:spPr/>
        <p:txBody>
          <a:bodyPr/>
          <a:lstStyle/>
          <a:p>
            <a:fld id="{581E6C95-BA40-4639-9BF9-516394F55AAF}" type="slidenum">
              <a:rPr lang="de-DE" smtClean="0"/>
              <a:t>‹Nr.›</a:t>
            </a:fld>
            <a:endParaRPr lang="de-DE"/>
          </a:p>
        </p:txBody>
      </p:sp>
    </p:spTree>
    <p:extLst>
      <p:ext uri="{BB962C8B-B14F-4D97-AF65-F5344CB8AC3E}">
        <p14:creationId xmlns:p14="http://schemas.microsoft.com/office/powerpoint/2010/main" val="2309286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3F9FB-10AB-4520-854A-1610AEF0850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E61AD49-9068-454F-9B5E-714491B84A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07980BF-23F7-4574-BD51-5526823DCB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B6ECCFB-C6A6-43E3-A5BA-40191B39794E}"/>
              </a:ext>
            </a:extLst>
          </p:cNvPr>
          <p:cNvSpPr>
            <a:spLocks noGrp="1"/>
          </p:cNvSpPr>
          <p:nvPr>
            <p:ph type="dt" sz="half" idx="10"/>
          </p:nvPr>
        </p:nvSpPr>
        <p:spPr/>
        <p:txBody>
          <a:bodyPr/>
          <a:lstStyle/>
          <a:p>
            <a:fld id="{3711EC95-C79A-4597-8BF2-2E8F3FCA3092}" type="datetimeFigureOut">
              <a:rPr lang="de-DE" smtClean="0"/>
              <a:t>18.08.2021</a:t>
            </a:fld>
            <a:endParaRPr lang="de-DE"/>
          </a:p>
        </p:txBody>
      </p:sp>
      <p:sp>
        <p:nvSpPr>
          <p:cNvPr id="6" name="Fußzeilenplatzhalter 5">
            <a:extLst>
              <a:ext uri="{FF2B5EF4-FFF2-40B4-BE49-F238E27FC236}">
                <a16:creationId xmlns:a16="http://schemas.microsoft.com/office/drawing/2014/main" id="{9AAB5123-8C3C-46E9-B38C-14E4463FE68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CD3ADB8-16CE-4D02-9EE3-78F1DAABFDA8}"/>
              </a:ext>
            </a:extLst>
          </p:cNvPr>
          <p:cNvSpPr>
            <a:spLocks noGrp="1"/>
          </p:cNvSpPr>
          <p:nvPr>
            <p:ph type="sldNum" sz="quarter" idx="12"/>
          </p:nvPr>
        </p:nvSpPr>
        <p:spPr/>
        <p:txBody>
          <a:bodyPr/>
          <a:lstStyle/>
          <a:p>
            <a:fld id="{581E6C95-BA40-4639-9BF9-516394F55AAF}" type="slidenum">
              <a:rPr lang="de-DE" smtClean="0"/>
              <a:t>‹Nr.›</a:t>
            </a:fld>
            <a:endParaRPr lang="de-DE"/>
          </a:p>
        </p:txBody>
      </p:sp>
    </p:spTree>
    <p:extLst>
      <p:ext uri="{BB962C8B-B14F-4D97-AF65-F5344CB8AC3E}">
        <p14:creationId xmlns:p14="http://schemas.microsoft.com/office/powerpoint/2010/main" val="30176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DB3165-2D68-4671-BAB9-61B3941C2A9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3F3B2BD-FBEE-42A6-8325-734CACE87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C96ABDF-80FD-4477-A4DB-637EFDFFD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E4B83EC-1363-4BCC-98CA-E6B0D47CFE9B}"/>
              </a:ext>
            </a:extLst>
          </p:cNvPr>
          <p:cNvSpPr>
            <a:spLocks noGrp="1"/>
          </p:cNvSpPr>
          <p:nvPr>
            <p:ph type="dt" sz="half" idx="10"/>
          </p:nvPr>
        </p:nvSpPr>
        <p:spPr/>
        <p:txBody>
          <a:bodyPr/>
          <a:lstStyle/>
          <a:p>
            <a:fld id="{3711EC95-C79A-4597-8BF2-2E8F3FCA3092}" type="datetimeFigureOut">
              <a:rPr lang="de-DE" smtClean="0"/>
              <a:t>18.08.2021</a:t>
            </a:fld>
            <a:endParaRPr lang="de-DE"/>
          </a:p>
        </p:txBody>
      </p:sp>
      <p:sp>
        <p:nvSpPr>
          <p:cNvPr id="6" name="Fußzeilenplatzhalter 5">
            <a:extLst>
              <a:ext uri="{FF2B5EF4-FFF2-40B4-BE49-F238E27FC236}">
                <a16:creationId xmlns:a16="http://schemas.microsoft.com/office/drawing/2014/main" id="{0E69C53A-229C-427A-B576-16D65ACD3BA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34A05C5-8657-4760-9380-0D55680BE29D}"/>
              </a:ext>
            </a:extLst>
          </p:cNvPr>
          <p:cNvSpPr>
            <a:spLocks noGrp="1"/>
          </p:cNvSpPr>
          <p:nvPr>
            <p:ph type="sldNum" sz="quarter" idx="12"/>
          </p:nvPr>
        </p:nvSpPr>
        <p:spPr/>
        <p:txBody>
          <a:bodyPr/>
          <a:lstStyle/>
          <a:p>
            <a:fld id="{581E6C95-BA40-4639-9BF9-516394F55AAF}" type="slidenum">
              <a:rPr lang="de-DE" smtClean="0"/>
              <a:t>‹Nr.›</a:t>
            </a:fld>
            <a:endParaRPr lang="de-DE"/>
          </a:p>
        </p:txBody>
      </p:sp>
    </p:spTree>
    <p:extLst>
      <p:ext uri="{BB962C8B-B14F-4D97-AF65-F5344CB8AC3E}">
        <p14:creationId xmlns:p14="http://schemas.microsoft.com/office/powerpoint/2010/main" val="2762278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7508A45-9453-4DF9-BFFC-247A3B293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1971AE2-1CC0-4744-9FDF-ED1BA01B3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3F320FC-B3BB-4944-88B1-CB80B80A84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1EC95-C79A-4597-8BF2-2E8F3FCA3092}" type="datetimeFigureOut">
              <a:rPr lang="de-DE" smtClean="0"/>
              <a:t>18.08.2021</a:t>
            </a:fld>
            <a:endParaRPr lang="de-DE"/>
          </a:p>
        </p:txBody>
      </p:sp>
      <p:sp>
        <p:nvSpPr>
          <p:cNvPr id="5" name="Fußzeilenplatzhalter 4">
            <a:extLst>
              <a:ext uri="{FF2B5EF4-FFF2-40B4-BE49-F238E27FC236}">
                <a16:creationId xmlns:a16="http://schemas.microsoft.com/office/drawing/2014/main" id="{B8C36AD3-C0CD-4133-B882-309FC4B03B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6B254F7-D7BF-4D6A-86F3-58AA04BD1D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E6C95-BA40-4639-9BF9-516394F55AAF}" type="slidenum">
              <a:rPr lang="de-DE" smtClean="0"/>
              <a:t>‹Nr.›</a:t>
            </a:fld>
            <a:endParaRPr lang="de-DE"/>
          </a:p>
        </p:txBody>
      </p:sp>
    </p:spTree>
    <p:extLst>
      <p:ext uri="{BB962C8B-B14F-4D97-AF65-F5344CB8AC3E}">
        <p14:creationId xmlns:p14="http://schemas.microsoft.com/office/powerpoint/2010/main" val="4136834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07322A9E-F1EC-405E-8971-BA906EFFCC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5704422-1118-4FD1-95AD-29A064EB80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A88B2AAA-B805-498E-A9E6-98B8858554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9B8051E0-19D7-43E1-BFD9-E6DBFEB3A3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4EDB2B02-86A2-46F5-A4BE-B7D9B10411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43954639-FB5D-41F4-9560-6F6DFE7784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E898931C-0323-41FA-A036-20F818B1FF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89AFE9DD-0792-4B98-B4EB-97ACA17E6A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3981F5C4-9AE1-404E-AF44-A4E6DB374F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763C1781-8726-4FAC-8C45-FF40376BE4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301491B5-56C7-43DC-A3D9-861EECCA05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B7B1B6E8-3D0E-4C74-A88C-4446BB8B2D58}"/>
              </a:ext>
            </a:extLst>
          </p:cNvPr>
          <p:cNvSpPr>
            <a:spLocks noGrp="1"/>
          </p:cNvSpPr>
          <p:nvPr>
            <p:ph type="ctrTitle"/>
          </p:nvPr>
        </p:nvSpPr>
        <p:spPr>
          <a:xfrm>
            <a:off x="8654950" y="276745"/>
            <a:ext cx="3481052" cy="2468880"/>
          </a:xfrm>
        </p:spPr>
        <p:txBody>
          <a:bodyPr>
            <a:normAutofit/>
          </a:bodyPr>
          <a:lstStyle/>
          <a:p>
            <a:pPr algn="l"/>
            <a:r>
              <a:rPr lang="de-DE" sz="4000" b="1" dirty="0"/>
              <a:t>M 1 Die </a:t>
            </a:r>
            <a:r>
              <a:rPr lang="de-DE" sz="4000" b="1" dirty="0" err="1"/>
              <a:t>Emmausjünger</a:t>
            </a:r>
            <a:endParaRPr lang="de-DE" sz="4000" b="1" dirty="0"/>
          </a:p>
        </p:txBody>
      </p:sp>
      <p:sp>
        <p:nvSpPr>
          <p:cNvPr id="3" name="Untertitel 2">
            <a:extLst>
              <a:ext uri="{FF2B5EF4-FFF2-40B4-BE49-F238E27FC236}">
                <a16:creationId xmlns:a16="http://schemas.microsoft.com/office/drawing/2014/main" id="{929C918C-32DC-4EB7-B8F5-DDA1ED780F0F}"/>
              </a:ext>
            </a:extLst>
          </p:cNvPr>
          <p:cNvSpPr>
            <a:spLocks noGrp="1"/>
          </p:cNvSpPr>
          <p:nvPr>
            <p:ph type="subTitle" idx="1"/>
          </p:nvPr>
        </p:nvSpPr>
        <p:spPr>
          <a:xfrm>
            <a:off x="8842248" y="4078224"/>
            <a:ext cx="2926080" cy="1307592"/>
          </a:xfrm>
        </p:spPr>
        <p:txBody>
          <a:bodyPr>
            <a:normAutofit/>
          </a:bodyPr>
          <a:lstStyle/>
          <a:p>
            <a:pPr algn="l"/>
            <a:r>
              <a:rPr lang="de-DE" sz="2000" b="1" dirty="0"/>
              <a:t>Nadine Hofmann-Driesch </a:t>
            </a:r>
          </a:p>
          <a:p>
            <a:pPr algn="l"/>
            <a:r>
              <a:rPr lang="de-DE" sz="2000" b="1" dirty="0"/>
              <a:t>Studienleiterin, </a:t>
            </a:r>
          </a:p>
          <a:p>
            <a:pPr algn="l"/>
            <a:r>
              <a:rPr lang="de-DE" sz="2000" b="1" dirty="0"/>
              <a:t>RPI Nassau</a:t>
            </a:r>
          </a:p>
        </p:txBody>
      </p:sp>
      <p:sp>
        <p:nvSpPr>
          <p:cNvPr id="31" name="Freeform 22">
            <a:extLst>
              <a:ext uri="{FF2B5EF4-FFF2-40B4-BE49-F238E27FC236}">
                <a16:creationId xmlns:a16="http://schemas.microsoft.com/office/drawing/2014/main" id="{237E2353-22DF-46E0-A200-FB30F8F394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DD6138DB-057B-45F7-A5F4-E7BFDA20D0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Shape 34">
            <a:extLst>
              <a:ext uri="{FF2B5EF4-FFF2-40B4-BE49-F238E27FC236}">
                <a16:creationId xmlns:a16="http://schemas.microsoft.com/office/drawing/2014/main" id="{79A54AB1-B64F-4843-BFAB-81CB74E66B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Grafik 3">
            <a:extLst>
              <a:ext uri="{FF2B5EF4-FFF2-40B4-BE49-F238E27FC236}">
                <a16:creationId xmlns:a16="http://schemas.microsoft.com/office/drawing/2014/main" id="{870D6307-6D69-4B8D-88D7-B0CF3A12F15D}"/>
              </a:ext>
            </a:extLst>
          </p:cNvPr>
          <p:cNvPicPr>
            <a:picLocks noChangeAspect="1"/>
          </p:cNvPicPr>
          <p:nvPr/>
        </p:nvPicPr>
        <p:blipFill rotWithShape="1">
          <a:blip r:embed="rId2"/>
          <a:srcRect t="17302" r="1" b="45010"/>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2644269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2A5F716-98EF-42EF-A471-87C6DFDCC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9" name="Freeform: Shape 8">
            <a:extLst>
              <a:ext uri="{FF2B5EF4-FFF2-40B4-BE49-F238E27FC236}">
                <a16:creationId xmlns:a16="http://schemas.microsoft.com/office/drawing/2014/main" id="{B87687D8-4EF1-4EF2-BF7E-74BB4A3D18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Grafik 1">
            <a:extLst>
              <a:ext uri="{FF2B5EF4-FFF2-40B4-BE49-F238E27FC236}">
                <a16:creationId xmlns:a16="http://schemas.microsoft.com/office/drawing/2014/main" id="{4F6F7C83-BFCF-489F-989A-5F6048199E6B}"/>
              </a:ext>
            </a:extLst>
          </p:cNvPr>
          <p:cNvPicPr>
            <a:picLocks noChangeAspect="1"/>
          </p:cNvPicPr>
          <p:nvPr/>
        </p:nvPicPr>
        <p:blipFill rotWithShape="1">
          <a:blip r:embed="rId4"/>
          <a:srcRect t="2890" r="-2" b="40491"/>
          <a:stretch/>
        </p:blipFill>
        <p:spPr>
          <a:xfrm>
            <a:off x="2429692" y="1165483"/>
            <a:ext cx="6576468" cy="4527034"/>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3" name="Textfeld 2">
            <a:extLst>
              <a:ext uri="{FF2B5EF4-FFF2-40B4-BE49-F238E27FC236}">
                <a16:creationId xmlns:a16="http://schemas.microsoft.com/office/drawing/2014/main" id="{71C58773-5F41-48A3-93BB-48560A5EE8AB}"/>
              </a:ext>
            </a:extLst>
          </p:cNvPr>
          <p:cNvSpPr txBox="1"/>
          <p:nvPr/>
        </p:nvSpPr>
        <p:spPr>
          <a:xfrm>
            <a:off x="8490857" y="457200"/>
            <a:ext cx="3435531" cy="2153731"/>
          </a:xfrm>
          <a:prstGeom prst="rect">
            <a:avLst/>
          </a:prstGeom>
          <a:noFill/>
        </p:spPr>
        <p:txBody>
          <a:bodyPr wrap="square" rtlCol="0">
            <a:spAutoFit/>
          </a:bodyPr>
          <a:lstStyle/>
          <a:p>
            <a:pPr>
              <a:lnSpc>
                <a:spcPct val="107000"/>
              </a:lnSpc>
              <a:spcAft>
                <a:spcPts val="800"/>
              </a:spcAft>
            </a:pPr>
            <a:r>
              <a:rPr lang="de-DE">
                <a:latin typeface="Calibri" panose="020F0502020204030204" pitchFamily="34" charset="0"/>
                <a:ea typeface="Calibri" panose="020F0502020204030204" pitchFamily="34" charset="0"/>
                <a:cs typeface="Times New Roman" panose="02020603050405020304" pitchFamily="18" charset="0"/>
              </a:rPr>
              <a:t>Aber jetzt, wollen sie unbedingt den anderen Freunden in Jerusalem von ihrem Erlebnis mit Jesus erzählen. Sie haben es richtig eilig und können es kaum erwarten, die anderen wiederzusehen. </a:t>
            </a:r>
          </a:p>
        </p:txBody>
      </p:sp>
      <p:pic>
        <p:nvPicPr>
          <p:cNvPr id="4" name="Aufgezeichneter Sound">
            <a:hlinkClick r:id="" action="ppaction://media"/>
            <a:extLst>
              <a:ext uri="{FF2B5EF4-FFF2-40B4-BE49-F238E27FC236}">
                <a16:creationId xmlns:a16="http://schemas.microsoft.com/office/drawing/2014/main" id="{B76C05FE-C228-444E-AF61-3AF7E6C219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0087" y="457200"/>
            <a:ext cx="609600" cy="609600"/>
          </a:xfrm>
          <a:prstGeom prst="rect">
            <a:avLst/>
          </a:prstGeom>
        </p:spPr>
      </p:pic>
    </p:spTree>
    <p:extLst>
      <p:ext uri="{BB962C8B-B14F-4D97-AF65-F5344CB8AC3E}">
        <p14:creationId xmlns:p14="http://schemas.microsoft.com/office/powerpoint/2010/main" val="154543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lke 3">
            <a:extLst>
              <a:ext uri="{FF2B5EF4-FFF2-40B4-BE49-F238E27FC236}">
                <a16:creationId xmlns:a16="http://schemas.microsoft.com/office/drawing/2014/main" id="{69D87448-6145-445D-A74F-94B857D5BA23}"/>
              </a:ext>
            </a:extLst>
          </p:cNvPr>
          <p:cNvSpPr/>
          <p:nvPr/>
        </p:nvSpPr>
        <p:spPr>
          <a:xfrm>
            <a:off x="6349284" y="2060620"/>
            <a:ext cx="5344733" cy="458487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74EACF17-E4B7-44B3-99B5-7CCAA7936210}"/>
              </a:ext>
            </a:extLst>
          </p:cNvPr>
          <p:cNvSpPr txBox="1"/>
          <p:nvPr/>
        </p:nvSpPr>
        <p:spPr>
          <a:xfrm>
            <a:off x="821635" y="808383"/>
            <a:ext cx="5021082" cy="3233834"/>
          </a:xfrm>
          <a:prstGeom prst="rect">
            <a:avLst/>
          </a:prstGeom>
          <a:noFill/>
        </p:spPr>
        <p:txBody>
          <a:bodyPr wrap="square" rtlCol="0">
            <a:spAutoFit/>
          </a:bodyPr>
          <a:lstStyle/>
          <a:p>
            <a:r>
              <a:rPr lang="de-DE" dirty="0">
                <a:highlight>
                  <a:srgbClr val="FFFF00"/>
                </a:highlight>
              </a:rPr>
              <a:t>Und jetzt Du! - Fragen zum Weiterdenken:</a:t>
            </a:r>
          </a:p>
          <a:p>
            <a:pPr>
              <a:lnSpc>
                <a:spcPct val="107000"/>
              </a:lnSpc>
              <a:spcAft>
                <a:spcPts val="800"/>
              </a:spcAft>
            </a:pPr>
            <a:endParaRPr lang="de-D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Was erzählen Andreas und Matthias den anderen Freunden von Jesus?</a:t>
            </a:r>
          </a:p>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Was hat sie getröstet? </a:t>
            </a:r>
          </a:p>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Was hat ihnen Mut gemacht? </a:t>
            </a:r>
          </a:p>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Wieso kann man sagen, dass die beiden Ostern fast verpasst hätten?</a:t>
            </a:r>
          </a:p>
          <a:p>
            <a:endParaRPr lang="de-DE" dirty="0"/>
          </a:p>
        </p:txBody>
      </p:sp>
      <p:pic>
        <p:nvPicPr>
          <p:cNvPr id="3" name="Aufgezeichneter Sound">
            <a:hlinkClick r:id="" action="ppaction://media"/>
            <a:extLst>
              <a:ext uri="{FF2B5EF4-FFF2-40B4-BE49-F238E27FC236}">
                <a16:creationId xmlns:a16="http://schemas.microsoft.com/office/drawing/2014/main" id="{70B405E1-972B-4BCE-8A21-11002C506D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6835" y="198783"/>
            <a:ext cx="609600" cy="609600"/>
          </a:xfrm>
          <a:prstGeom prst="rect">
            <a:avLst/>
          </a:prstGeom>
        </p:spPr>
      </p:pic>
    </p:spTree>
    <p:extLst>
      <p:ext uri="{BB962C8B-B14F-4D97-AF65-F5344CB8AC3E}">
        <p14:creationId xmlns:p14="http://schemas.microsoft.com/office/powerpoint/2010/main" val="18729518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BA639-2A71-4A60-A71A-FF1836F546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10" name="Group 9">
            <a:extLst>
              <a:ext uri="{FF2B5EF4-FFF2-40B4-BE49-F238E27FC236}">
                <a16:creationId xmlns:a16="http://schemas.microsoft.com/office/drawing/2014/main" id="{5E208A8B-5EBD-4532-BE72-26414FA7CFF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1" name="Freeform: Shape 30">
            <a:extLst>
              <a:ext uri="{FF2B5EF4-FFF2-40B4-BE49-F238E27FC236}">
                <a16:creationId xmlns:a16="http://schemas.microsoft.com/office/drawing/2014/main" id="{D9C506D7-84CB-4057-A44A-465313E785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3"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6"/>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el 1">
            <a:extLst>
              <a:ext uri="{FF2B5EF4-FFF2-40B4-BE49-F238E27FC236}">
                <a16:creationId xmlns:a16="http://schemas.microsoft.com/office/drawing/2014/main" id="{BE5EF477-ED8B-4179-8766-133FD4014C0C}"/>
              </a:ext>
            </a:extLst>
          </p:cNvPr>
          <p:cNvSpPr>
            <a:spLocks noGrp="1"/>
          </p:cNvSpPr>
          <p:nvPr>
            <p:ph type="ctrTitle"/>
          </p:nvPr>
        </p:nvSpPr>
        <p:spPr>
          <a:xfrm>
            <a:off x="2616277" y="2061838"/>
            <a:ext cx="6959446" cy="1662475"/>
          </a:xfrm>
        </p:spPr>
        <p:txBody>
          <a:bodyPr>
            <a:normAutofit/>
          </a:bodyPr>
          <a:lstStyle/>
          <a:p>
            <a:r>
              <a:rPr lang="de-DE" sz="4000" dirty="0">
                <a:solidFill>
                  <a:srgbClr val="FFFFFF"/>
                </a:solidFill>
              </a:rPr>
              <a:t>Die Geschichte von Freunden,</a:t>
            </a:r>
          </a:p>
        </p:txBody>
      </p:sp>
      <p:sp>
        <p:nvSpPr>
          <p:cNvPr id="3" name="Untertitel 2">
            <a:extLst>
              <a:ext uri="{FF2B5EF4-FFF2-40B4-BE49-F238E27FC236}">
                <a16:creationId xmlns:a16="http://schemas.microsoft.com/office/drawing/2014/main" id="{C966C49C-757A-4979-8D87-40CAA223ABC5}"/>
              </a:ext>
            </a:extLst>
          </p:cNvPr>
          <p:cNvSpPr>
            <a:spLocks noGrp="1"/>
          </p:cNvSpPr>
          <p:nvPr>
            <p:ph type="subTitle" idx="1"/>
          </p:nvPr>
        </p:nvSpPr>
        <p:spPr>
          <a:xfrm>
            <a:off x="3388938" y="3783690"/>
            <a:ext cx="5414125" cy="1196717"/>
          </a:xfrm>
        </p:spPr>
        <p:txBody>
          <a:bodyPr>
            <a:normAutofit/>
          </a:bodyPr>
          <a:lstStyle/>
          <a:p>
            <a:r>
              <a:rPr lang="de-DE" sz="2000" dirty="0">
                <a:solidFill>
                  <a:srgbClr val="FFFFFF"/>
                </a:solidFill>
              </a:rPr>
              <a:t>die Ostern fast verpasst hätten- fast</a:t>
            </a:r>
          </a:p>
        </p:txBody>
      </p:sp>
      <p:pic>
        <p:nvPicPr>
          <p:cNvPr id="7" name="Aufgezeichneter Sound">
            <a:hlinkClick r:id="" action="ppaction://media"/>
            <a:extLst>
              <a:ext uri="{FF2B5EF4-FFF2-40B4-BE49-F238E27FC236}">
                <a16:creationId xmlns:a16="http://schemas.microsoft.com/office/drawing/2014/main" id="{CE43C5A8-B320-46CF-BCD3-5B3C904134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1846" y="249038"/>
            <a:ext cx="609600" cy="609600"/>
          </a:xfrm>
          <a:prstGeom prst="rect">
            <a:avLst/>
          </a:prstGeom>
        </p:spPr>
      </p:pic>
    </p:spTree>
    <p:extLst>
      <p:ext uri="{BB962C8B-B14F-4D97-AF65-F5344CB8AC3E}">
        <p14:creationId xmlns:p14="http://schemas.microsoft.com/office/powerpoint/2010/main" val="323699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leidung enthält.&#10;&#10;Automatisch generierte Beschreibung">
            <a:extLst>
              <a:ext uri="{FF2B5EF4-FFF2-40B4-BE49-F238E27FC236}">
                <a16:creationId xmlns:a16="http://schemas.microsoft.com/office/drawing/2014/main" id="{F7C34A8C-9B43-4075-A826-5E45CDE36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56235" y="1115633"/>
            <a:ext cx="6168980" cy="4626735"/>
          </a:xfrm>
          <a:prstGeom prst="rect">
            <a:avLst/>
          </a:prstGeom>
        </p:spPr>
      </p:pic>
      <p:sp>
        <p:nvSpPr>
          <p:cNvPr id="2" name="Textfeld 1">
            <a:extLst>
              <a:ext uri="{FF2B5EF4-FFF2-40B4-BE49-F238E27FC236}">
                <a16:creationId xmlns:a16="http://schemas.microsoft.com/office/drawing/2014/main" id="{6B30C452-66BC-4A28-B84E-09D67FAC235E}"/>
              </a:ext>
            </a:extLst>
          </p:cNvPr>
          <p:cNvSpPr txBox="1"/>
          <p:nvPr/>
        </p:nvSpPr>
        <p:spPr>
          <a:xfrm>
            <a:off x="6335066" y="889552"/>
            <a:ext cx="4829577" cy="1561005"/>
          </a:xfrm>
          <a:prstGeom prst="rect">
            <a:avLst/>
          </a:prstGeom>
          <a:noFill/>
        </p:spPr>
        <p:txBody>
          <a:bodyPr wrap="square" rtlCol="0">
            <a:spAutoFit/>
          </a:bodyPr>
          <a:lstStyle/>
          <a:p>
            <a:pPr>
              <a:lnSpc>
                <a:spcPct val="107000"/>
              </a:lnSpc>
              <a:spcAft>
                <a:spcPts val="800"/>
              </a:spcAft>
            </a:pPr>
            <a:r>
              <a:rPr lang="de-DE"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In dieser Geschichte hörst du verschiedene Gefühle und Gedanken. Wenn du in den letzten Tagen und Wochen ähnliche Gefühle oder Gedanken </a:t>
            </a:r>
            <a:r>
              <a:rPr lang="de-DE" i="1">
                <a:highlight>
                  <a:srgbClr val="FFFF00"/>
                </a:highlight>
                <a:latin typeface="Calibri" panose="020F0502020204030204" pitchFamily="34" charset="0"/>
                <a:ea typeface="Calibri" panose="020F0502020204030204" pitchFamily="34" charset="0"/>
                <a:cs typeface="Times New Roman" panose="02020603050405020304" pitchFamily="18" charset="0"/>
              </a:rPr>
              <a:t>gehabt hast, kannst </a:t>
            </a:r>
            <a:r>
              <a:rPr lang="de-DE"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du deine Figur am Rande des Weges dazu legen. </a:t>
            </a:r>
            <a:endParaRPr lang="de-DE"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feld 3">
            <a:extLst>
              <a:ext uri="{FF2B5EF4-FFF2-40B4-BE49-F238E27FC236}">
                <a16:creationId xmlns:a16="http://schemas.microsoft.com/office/drawing/2014/main" id="{36A371D0-60B9-4B80-864D-E4BE04C09172}"/>
              </a:ext>
            </a:extLst>
          </p:cNvPr>
          <p:cNvSpPr txBox="1"/>
          <p:nvPr/>
        </p:nvSpPr>
        <p:spPr>
          <a:xfrm>
            <a:off x="6362163" y="3219718"/>
            <a:ext cx="4997003" cy="2552686"/>
          </a:xfrm>
          <a:prstGeom prst="rect">
            <a:avLst/>
          </a:prstGeom>
          <a:noFill/>
        </p:spPr>
        <p:txBody>
          <a:bodyPr wrap="square" rtlCol="0">
            <a:spAutoFit/>
          </a:bodyPr>
          <a:lstStyle/>
          <a:p>
            <a:pPr>
              <a:lnSpc>
                <a:spcPct val="107000"/>
              </a:lnSpc>
              <a:spcAft>
                <a:spcPts val="800"/>
              </a:spcAft>
            </a:pPr>
            <a:r>
              <a:rPr lang="de-DE">
                <a:latin typeface="Calibri" panose="020F0502020204030204" pitchFamily="34" charset="0"/>
                <a:ea typeface="Calibri" panose="020F0502020204030204" pitchFamily="34" charset="0"/>
                <a:cs typeface="Times New Roman" panose="02020603050405020304" pitchFamily="18" charset="0"/>
              </a:rPr>
              <a:t>Zwei Freunde sind auf dem Weg. Sie heißen Andreas und Matthias. Sie gehen von Jerusalem weg nach Emmaus. Das ist ein kleines Dorf.</a:t>
            </a:r>
          </a:p>
          <a:p>
            <a:pPr>
              <a:lnSpc>
                <a:spcPct val="107000"/>
              </a:lnSpc>
              <a:spcAft>
                <a:spcPts val="800"/>
              </a:spcAft>
            </a:pPr>
            <a:r>
              <a:rPr lang="de-DE">
                <a:latin typeface="Calibri" panose="020F0502020204030204" pitchFamily="34" charset="0"/>
                <a:ea typeface="Calibri" panose="020F0502020204030204" pitchFamily="34" charset="0"/>
                <a:cs typeface="Times New Roman" panose="02020603050405020304" pitchFamily="18" charset="0"/>
              </a:rPr>
              <a:t>Sie fühlen sich alleine, obwohl sie zu zweit sind. Sie vermissen ihren Freund. Er fehlt ihnen und sie sind traurig. Ihr Freund heißt Jesus. Er ist gestorben. Sie werden ihn nie wiedersehen. Sie verstehen vieles nicht, was passiert ist. Das macht sie unsicher. </a:t>
            </a:r>
          </a:p>
        </p:txBody>
      </p:sp>
      <p:sp>
        <p:nvSpPr>
          <p:cNvPr id="5" name="Wolke 4">
            <a:extLst>
              <a:ext uri="{FF2B5EF4-FFF2-40B4-BE49-F238E27FC236}">
                <a16:creationId xmlns:a16="http://schemas.microsoft.com/office/drawing/2014/main" id="{88E64C0D-7C7F-4114-8CDF-069936E57DB5}"/>
              </a:ext>
            </a:extLst>
          </p:cNvPr>
          <p:cNvSpPr/>
          <p:nvPr/>
        </p:nvSpPr>
        <p:spPr>
          <a:xfrm>
            <a:off x="10603792" y="344510"/>
            <a:ext cx="914400" cy="914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Aufgezeichneter Sound">
            <a:hlinkClick r:id="" action="ppaction://media"/>
            <a:extLst>
              <a:ext uri="{FF2B5EF4-FFF2-40B4-BE49-F238E27FC236}">
                <a16:creationId xmlns:a16="http://schemas.microsoft.com/office/drawing/2014/main" id="{D0601535-FDFC-4158-9E74-69A199F63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9287" y="192110"/>
            <a:ext cx="609600" cy="609600"/>
          </a:xfrm>
          <a:prstGeom prst="rect">
            <a:avLst/>
          </a:prstGeom>
        </p:spPr>
      </p:pic>
    </p:spTree>
    <p:extLst>
      <p:ext uri="{BB962C8B-B14F-4D97-AF65-F5344CB8AC3E}">
        <p14:creationId xmlns:p14="http://schemas.microsoft.com/office/powerpoint/2010/main" val="23261044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2A5F716-98EF-42EF-A471-87C6DFDCC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1" name="Freeform: Shape 20">
            <a:extLst>
              <a:ext uri="{FF2B5EF4-FFF2-40B4-BE49-F238E27FC236}">
                <a16:creationId xmlns:a16="http://schemas.microsoft.com/office/drawing/2014/main" id="{B87687D8-4EF1-4EF2-BF7E-74BB4A3D18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Grafik 1">
            <a:extLst>
              <a:ext uri="{FF2B5EF4-FFF2-40B4-BE49-F238E27FC236}">
                <a16:creationId xmlns:a16="http://schemas.microsoft.com/office/drawing/2014/main" id="{20FE488E-E5E0-491E-B74A-3A63AA4A0121}"/>
              </a:ext>
            </a:extLst>
          </p:cNvPr>
          <p:cNvPicPr>
            <a:picLocks noChangeAspect="1"/>
          </p:cNvPicPr>
          <p:nvPr/>
        </p:nvPicPr>
        <p:blipFill rotWithShape="1">
          <a:blip r:embed="rId4"/>
          <a:srcRect t="17302" r="1" b="45010"/>
          <a:stretch/>
        </p:blipFill>
        <p:spPr>
          <a:xfrm>
            <a:off x="2550016" y="1736262"/>
            <a:ext cx="5598145" cy="3853587"/>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5" name="Textfeld 4">
            <a:extLst>
              <a:ext uri="{FF2B5EF4-FFF2-40B4-BE49-F238E27FC236}">
                <a16:creationId xmlns:a16="http://schemas.microsoft.com/office/drawing/2014/main" id="{EB921747-B00A-4DCC-8BD3-5061E5D8C75D}"/>
              </a:ext>
            </a:extLst>
          </p:cNvPr>
          <p:cNvSpPr txBox="1"/>
          <p:nvPr/>
        </p:nvSpPr>
        <p:spPr>
          <a:xfrm>
            <a:off x="8307187" y="692597"/>
            <a:ext cx="3169196" cy="3738139"/>
          </a:xfrm>
          <a:prstGeom prst="rect">
            <a:avLst/>
          </a:prstGeom>
          <a:noFill/>
        </p:spPr>
        <p:txBody>
          <a:bodyPr wrap="square" rtlCol="0">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Sie sind ratlos und sie fragen sich, wie es wohl weiter gehen soll. Ohne Jesus? </a:t>
            </a:r>
          </a:p>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So sind die beiden unterwegs auf dem Weg und es tut ihnen gut, miteinander zu sprechen. Es tut ihnen gut, sich zu erzählen, was sie erlebt haben und wie es ihnen damit geht. Sie wissen, der andere denkt und fühlt so ähnlich wie sie selbst. </a:t>
            </a:r>
          </a:p>
        </p:txBody>
      </p:sp>
      <p:pic>
        <p:nvPicPr>
          <p:cNvPr id="3" name="Aufgezeichneter Sound">
            <a:hlinkClick r:id="" action="ppaction://media"/>
            <a:extLst>
              <a:ext uri="{FF2B5EF4-FFF2-40B4-BE49-F238E27FC236}">
                <a16:creationId xmlns:a16="http://schemas.microsoft.com/office/drawing/2014/main" id="{7EA69D19-7574-453B-9B6F-A378547B68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869" y="692597"/>
            <a:ext cx="609600" cy="609600"/>
          </a:xfrm>
          <a:prstGeom prst="rect">
            <a:avLst/>
          </a:prstGeom>
        </p:spPr>
      </p:pic>
    </p:spTree>
    <p:extLst>
      <p:ext uri="{BB962C8B-B14F-4D97-AF65-F5344CB8AC3E}">
        <p14:creationId xmlns:p14="http://schemas.microsoft.com/office/powerpoint/2010/main" val="364119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7740F31-D8BD-423F-AA61-9525B05AD256}"/>
              </a:ext>
            </a:extLst>
          </p:cNvPr>
          <p:cNvPicPr>
            <a:picLocks noChangeAspect="1"/>
          </p:cNvPicPr>
          <p:nvPr/>
        </p:nvPicPr>
        <p:blipFill>
          <a:blip r:embed="rId4"/>
          <a:stretch>
            <a:fillRect/>
          </a:stretch>
        </p:blipFill>
        <p:spPr>
          <a:xfrm>
            <a:off x="1539625" y="316722"/>
            <a:ext cx="3334801" cy="6224555"/>
          </a:xfrm>
          <a:prstGeom prst="rect">
            <a:avLst/>
          </a:prstGeom>
        </p:spPr>
      </p:pic>
      <p:sp>
        <p:nvSpPr>
          <p:cNvPr id="3" name="Textfeld 2">
            <a:extLst>
              <a:ext uri="{FF2B5EF4-FFF2-40B4-BE49-F238E27FC236}">
                <a16:creationId xmlns:a16="http://schemas.microsoft.com/office/drawing/2014/main" id="{D9A60C33-6815-42DF-96C2-2CA2003B55EB}"/>
              </a:ext>
            </a:extLst>
          </p:cNvPr>
          <p:cNvSpPr txBox="1"/>
          <p:nvPr/>
        </p:nvSpPr>
        <p:spPr>
          <a:xfrm>
            <a:off x="5844209" y="1431235"/>
            <a:ext cx="5155095" cy="3840731"/>
          </a:xfrm>
          <a:prstGeom prst="rect">
            <a:avLst/>
          </a:prstGeom>
          <a:noFill/>
        </p:spPr>
        <p:txBody>
          <a:bodyPr wrap="square" rtlCol="0">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Auf einmal kommt ein Fremder dazu. Er fragt: „Warum seid ihr so traurig?“</a:t>
            </a:r>
          </a:p>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Sie erzählen ihm von ihrem Freund Jesus. „Er ist am Kreuz gestorben. Und wir vermissen ihn so. Wir wissen nicht, was wir ohne ihn tun sollen.“ Der Fremde hört ihnen zu. Dann sagt er: „Es musste alles so kommen. Wenn Jesus nicht gestorben wäre, hätte er nicht auferstehen können. Es musste Ostern werden, damit die Menschen verstehen, dass Jesus der Sohn von Gott ist.“ </a:t>
            </a:r>
          </a:p>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Was der Fremde da erzählt, beruhigt sie in ihrem Herzen, auch wenn sie es nicht wirklich verstehen. </a:t>
            </a:r>
          </a:p>
        </p:txBody>
      </p:sp>
      <p:pic>
        <p:nvPicPr>
          <p:cNvPr id="4" name="Aufgezeichneter Sound">
            <a:hlinkClick r:id="" action="ppaction://media"/>
            <a:extLst>
              <a:ext uri="{FF2B5EF4-FFF2-40B4-BE49-F238E27FC236}">
                <a16:creationId xmlns:a16="http://schemas.microsoft.com/office/drawing/2014/main" id="{B8202F60-4278-48E9-9DB3-3CD2208CBE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842" y="420756"/>
            <a:ext cx="609600" cy="609600"/>
          </a:xfrm>
          <a:prstGeom prst="rect">
            <a:avLst/>
          </a:prstGeom>
        </p:spPr>
      </p:pic>
    </p:spTree>
    <p:extLst>
      <p:ext uri="{BB962C8B-B14F-4D97-AF65-F5344CB8AC3E}">
        <p14:creationId xmlns:p14="http://schemas.microsoft.com/office/powerpoint/2010/main" val="33236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6">
            <a:extLst>
              <a:ext uri="{FF2B5EF4-FFF2-40B4-BE49-F238E27FC236}">
                <a16:creationId xmlns:a16="http://schemas.microsoft.com/office/drawing/2014/main" id="{82A5F716-98EF-42EF-A471-87C6DFDCC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4" name="Freeform: Shape 8">
            <a:extLst>
              <a:ext uri="{FF2B5EF4-FFF2-40B4-BE49-F238E27FC236}">
                <a16:creationId xmlns:a16="http://schemas.microsoft.com/office/drawing/2014/main" id="{B87687D8-4EF1-4EF2-BF7E-74BB4A3D18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Grafik 1">
            <a:extLst>
              <a:ext uri="{FF2B5EF4-FFF2-40B4-BE49-F238E27FC236}">
                <a16:creationId xmlns:a16="http://schemas.microsoft.com/office/drawing/2014/main" id="{325AFB64-3748-455A-AB4E-E8D000154967}"/>
              </a:ext>
            </a:extLst>
          </p:cNvPr>
          <p:cNvPicPr>
            <a:picLocks noChangeAspect="1"/>
          </p:cNvPicPr>
          <p:nvPr/>
        </p:nvPicPr>
        <p:blipFill rotWithShape="1">
          <a:blip r:embed="rId4"/>
          <a:srcRect t="17788" r="1" b="12681"/>
          <a:stretch/>
        </p:blipFill>
        <p:spPr>
          <a:xfrm>
            <a:off x="2433843" y="1258957"/>
            <a:ext cx="6273525" cy="4318498"/>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3" name="Textfeld 2">
            <a:extLst>
              <a:ext uri="{FF2B5EF4-FFF2-40B4-BE49-F238E27FC236}">
                <a16:creationId xmlns:a16="http://schemas.microsoft.com/office/drawing/2014/main" id="{3449E9D2-5302-499C-89A6-041A112FB66B}"/>
              </a:ext>
            </a:extLst>
          </p:cNvPr>
          <p:cNvSpPr txBox="1"/>
          <p:nvPr/>
        </p:nvSpPr>
        <p:spPr>
          <a:xfrm>
            <a:off x="8224420" y="459498"/>
            <a:ext cx="3547715" cy="2031325"/>
          </a:xfrm>
          <a:prstGeom prst="rect">
            <a:avLst/>
          </a:prstGeom>
          <a:noFill/>
        </p:spPr>
        <p:txBody>
          <a:bodyPr wrap="square" rtlCol="0">
            <a:spAutoFit/>
          </a:bodyPr>
          <a:lstStyle/>
          <a:p>
            <a:r>
              <a:rPr lang="de-DE" dirty="0">
                <a:latin typeface="Calibri" panose="020F0502020204030204" pitchFamily="34" charset="0"/>
                <a:ea typeface="Calibri" panose="020F0502020204030204" pitchFamily="34" charset="0"/>
                <a:cs typeface="Times New Roman" panose="02020603050405020304" pitchFamily="18" charset="0"/>
              </a:rPr>
              <a:t>In Emmaus angekommen laden Andreas und Matthias den Fremden zum Essen ein. Sie setzen sich zusammen wie Freunde. Der Fremde nimmt das Brot. Er bricht es. Und er dankt Gott dafür und gibt es an sie weiter. </a:t>
            </a:r>
            <a:endParaRPr lang="de-DE" dirty="0"/>
          </a:p>
        </p:txBody>
      </p:sp>
      <p:pic>
        <p:nvPicPr>
          <p:cNvPr id="4" name="Aufgezeichneter Sound">
            <a:hlinkClick r:id="" action="ppaction://media"/>
            <a:extLst>
              <a:ext uri="{FF2B5EF4-FFF2-40B4-BE49-F238E27FC236}">
                <a16:creationId xmlns:a16="http://schemas.microsoft.com/office/drawing/2014/main" id="{4D089D6C-6D34-4E2F-85A7-670DF89D45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5861" y="459498"/>
            <a:ext cx="609600" cy="609600"/>
          </a:xfrm>
          <a:prstGeom prst="rect">
            <a:avLst/>
          </a:prstGeom>
        </p:spPr>
      </p:pic>
    </p:spTree>
    <p:extLst>
      <p:ext uri="{BB962C8B-B14F-4D97-AF65-F5344CB8AC3E}">
        <p14:creationId xmlns:p14="http://schemas.microsoft.com/office/powerpoint/2010/main" val="81318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440772C-F6C9-40F4-B049-833F3D16807F}"/>
              </a:ext>
            </a:extLst>
          </p:cNvPr>
          <p:cNvPicPr>
            <a:picLocks noChangeAspect="1"/>
          </p:cNvPicPr>
          <p:nvPr/>
        </p:nvPicPr>
        <p:blipFill>
          <a:blip r:embed="rId4"/>
          <a:stretch>
            <a:fillRect/>
          </a:stretch>
        </p:blipFill>
        <p:spPr>
          <a:xfrm>
            <a:off x="1371276" y="526774"/>
            <a:ext cx="4170025" cy="3596952"/>
          </a:xfrm>
          <a:prstGeom prst="rect">
            <a:avLst/>
          </a:prstGeom>
        </p:spPr>
      </p:pic>
      <p:sp>
        <p:nvSpPr>
          <p:cNvPr id="4" name="Textfeld 3">
            <a:extLst>
              <a:ext uri="{FF2B5EF4-FFF2-40B4-BE49-F238E27FC236}">
                <a16:creationId xmlns:a16="http://schemas.microsoft.com/office/drawing/2014/main" id="{03972AF0-0108-4D63-9311-6557C4A8B550}"/>
              </a:ext>
            </a:extLst>
          </p:cNvPr>
          <p:cNvSpPr txBox="1"/>
          <p:nvPr/>
        </p:nvSpPr>
        <p:spPr>
          <a:xfrm>
            <a:off x="5847009" y="1884767"/>
            <a:ext cx="3567448" cy="646331"/>
          </a:xfrm>
          <a:prstGeom prst="rect">
            <a:avLst/>
          </a:prstGeom>
          <a:noFill/>
        </p:spPr>
        <p:txBody>
          <a:bodyPr wrap="square" rtlCol="0">
            <a:spAutoFit/>
          </a:bodyPr>
          <a:lstStyle/>
          <a:p>
            <a:r>
              <a:rPr lang="de-DE" dirty="0">
                <a:latin typeface="Calibri" panose="020F0502020204030204" pitchFamily="34" charset="0"/>
                <a:ea typeface="Calibri" panose="020F0502020204030204" pitchFamily="34" charset="0"/>
                <a:cs typeface="Times New Roman" panose="02020603050405020304" pitchFamily="18" charset="0"/>
              </a:rPr>
              <a:t>Jetzt- auf einmal- erkennen sie Jesus in dem Fremden. </a:t>
            </a:r>
            <a:endParaRPr lang="de-DE" dirty="0"/>
          </a:p>
        </p:txBody>
      </p:sp>
      <p:pic>
        <p:nvPicPr>
          <p:cNvPr id="5" name="Grafik 4">
            <a:extLst>
              <a:ext uri="{FF2B5EF4-FFF2-40B4-BE49-F238E27FC236}">
                <a16:creationId xmlns:a16="http://schemas.microsoft.com/office/drawing/2014/main" id="{29E06D30-6657-4030-9ED7-2C0880165AD3}"/>
              </a:ext>
            </a:extLst>
          </p:cNvPr>
          <p:cNvPicPr>
            <a:picLocks noChangeAspect="1"/>
          </p:cNvPicPr>
          <p:nvPr/>
        </p:nvPicPr>
        <p:blipFill>
          <a:blip r:embed="rId5"/>
          <a:stretch>
            <a:fillRect/>
          </a:stretch>
        </p:blipFill>
        <p:spPr>
          <a:xfrm>
            <a:off x="6650700" y="3036989"/>
            <a:ext cx="3810330" cy="3462828"/>
          </a:xfrm>
          <a:prstGeom prst="rect">
            <a:avLst/>
          </a:prstGeom>
        </p:spPr>
      </p:pic>
      <p:pic>
        <p:nvPicPr>
          <p:cNvPr id="3" name="Aufgezeichneter Sound">
            <a:hlinkClick r:id="" action="ppaction://media"/>
            <a:extLst>
              <a:ext uri="{FF2B5EF4-FFF2-40B4-BE49-F238E27FC236}">
                <a16:creationId xmlns:a16="http://schemas.microsoft.com/office/drawing/2014/main" id="{12EDB3F7-7FDF-4025-8F3D-28508BF272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5968" y="221974"/>
            <a:ext cx="609600" cy="609600"/>
          </a:xfrm>
          <a:prstGeom prst="rect">
            <a:avLst/>
          </a:prstGeom>
        </p:spPr>
      </p:pic>
    </p:spTree>
    <p:extLst>
      <p:ext uri="{BB962C8B-B14F-4D97-AF65-F5344CB8AC3E}">
        <p14:creationId xmlns:p14="http://schemas.microsoft.com/office/powerpoint/2010/main" val="416688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2A5F716-98EF-42EF-A471-87C6DFDCC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9" name="Freeform: Shape 8">
            <a:extLst>
              <a:ext uri="{FF2B5EF4-FFF2-40B4-BE49-F238E27FC236}">
                <a16:creationId xmlns:a16="http://schemas.microsoft.com/office/drawing/2014/main" id="{B87687D8-4EF1-4EF2-BF7E-74BB4A3D18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Grafik 1">
            <a:extLst>
              <a:ext uri="{FF2B5EF4-FFF2-40B4-BE49-F238E27FC236}">
                <a16:creationId xmlns:a16="http://schemas.microsoft.com/office/drawing/2014/main" id="{D5451991-17AE-4E41-9D72-3227B99B64C6}"/>
              </a:ext>
            </a:extLst>
          </p:cNvPr>
          <p:cNvPicPr>
            <a:picLocks noChangeAspect="1"/>
          </p:cNvPicPr>
          <p:nvPr/>
        </p:nvPicPr>
        <p:blipFill rotWithShape="1">
          <a:blip r:embed="rId4"/>
          <a:srcRect t="11275" r="1" b="10055"/>
          <a:stretch/>
        </p:blipFill>
        <p:spPr>
          <a:xfrm>
            <a:off x="2517200" y="1641191"/>
            <a:ext cx="5718249" cy="3936263"/>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3" name="Textfeld 2">
            <a:extLst>
              <a:ext uri="{FF2B5EF4-FFF2-40B4-BE49-F238E27FC236}">
                <a16:creationId xmlns:a16="http://schemas.microsoft.com/office/drawing/2014/main" id="{A2AFB770-3F4B-41F9-8DF2-F239EF4120AA}"/>
              </a:ext>
            </a:extLst>
          </p:cNvPr>
          <p:cNvSpPr txBox="1"/>
          <p:nvPr/>
        </p:nvSpPr>
        <p:spPr>
          <a:xfrm>
            <a:off x="8321040" y="966651"/>
            <a:ext cx="3474720" cy="1200329"/>
          </a:xfrm>
          <a:prstGeom prst="rect">
            <a:avLst/>
          </a:prstGeom>
          <a:noFill/>
        </p:spPr>
        <p:txBody>
          <a:bodyPr wrap="square" rtlCol="0">
            <a:spAutoFit/>
          </a:bodyPr>
          <a:lstStyle/>
          <a:p>
            <a:r>
              <a:rPr lang="de-DE" dirty="0">
                <a:latin typeface="Calibri" panose="020F0502020204030204" pitchFamily="34" charset="0"/>
                <a:ea typeface="Calibri" panose="020F0502020204030204" pitchFamily="34" charset="0"/>
                <a:cs typeface="Times New Roman" panose="02020603050405020304" pitchFamily="18" charset="0"/>
              </a:rPr>
              <a:t>Sie merken es erst jetzt. - Sie sehen Jesus an und sie sehen sich an. Dann können sie Jesus nicht mehr zwischen sich sitzen sehen.</a:t>
            </a:r>
            <a:endParaRPr lang="de-DE" dirty="0"/>
          </a:p>
        </p:txBody>
      </p:sp>
      <p:pic>
        <p:nvPicPr>
          <p:cNvPr id="4" name="Aufgezeichneter Sound">
            <a:hlinkClick r:id="" action="ppaction://media"/>
            <a:extLst>
              <a:ext uri="{FF2B5EF4-FFF2-40B4-BE49-F238E27FC236}">
                <a16:creationId xmlns:a16="http://schemas.microsoft.com/office/drawing/2014/main" id="{013F7DCA-549A-4503-9E18-28D69CCD6F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5861" y="566531"/>
            <a:ext cx="609600" cy="609600"/>
          </a:xfrm>
          <a:prstGeom prst="rect">
            <a:avLst/>
          </a:prstGeom>
        </p:spPr>
      </p:pic>
    </p:spTree>
    <p:extLst>
      <p:ext uri="{BB962C8B-B14F-4D97-AF65-F5344CB8AC3E}">
        <p14:creationId xmlns:p14="http://schemas.microsoft.com/office/powerpoint/2010/main" val="190362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22322B9-D0D2-4BB5-9C91-5D072FB9873F}"/>
              </a:ext>
            </a:extLst>
          </p:cNvPr>
          <p:cNvSpPr txBox="1"/>
          <p:nvPr/>
        </p:nvSpPr>
        <p:spPr>
          <a:xfrm>
            <a:off x="5499463" y="1674674"/>
            <a:ext cx="5812972" cy="1754326"/>
          </a:xfrm>
          <a:prstGeom prst="rect">
            <a:avLst/>
          </a:prstGeom>
          <a:noFill/>
        </p:spPr>
        <p:txBody>
          <a:bodyPr wrap="square" rtlCol="0">
            <a:spAutoFit/>
          </a:bodyPr>
          <a:lstStyle/>
          <a:p>
            <a:r>
              <a:rPr lang="de-DE" dirty="0">
                <a:latin typeface="Calibri" panose="020F0502020204030204" pitchFamily="34" charset="0"/>
                <a:ea typeface="Calibri" panose="020F0502020204030204" pitchFamily="34" charset="0"/>
                <a:cs typeface="Times New Roman" panose="02020603050405020304" pitchFamily="18" charset="0"/>
              </a:rPr>
              <a:t>Aber trotzdem verstehen sie: Jesus lebt. Jesus ist bei ihnen. Jesus hat sie nicht allein gelassen. Die Frauen haben erzählt, dass Jesus nicht tot ist. Diese Frauen hatten Recht. Das tröstet Andreas und Matthias – auch wenn sie wissen, dass ihre Freundschaft zu Jesus anders sein wird. Nicht mehr so ist wie bisher. </a:t>
            </a:r>
            <a:endParaRPr lang="de-DE" dirty="0"/>
          </a:p>
        </p:txBody>
      </p:sp>
      <p:pic>
        <p:nvPicPr>
          <p:cNvPr id="4" name="Grafik 3">
            <a:extLst>
              <a:ext uri="{FF2B5EF4-FFF2-40B4-BE49-F238E27FC236}">
                <a16:creationId xmlns:a16="http://schemas.microsoft.com/office/drawing/2014/main" id="{26CEBABD-FFF1-4615-A09F-3E7B4CCEDBD7}"/>
              </a:ext>
            </a:extLst>
          </p:cNvPr>
          <p:cNvPicPr>
            <a:picLocks noChangeAspect="1"/>
          </p:cNvPicPr>
          <p:nvPr/>
        </p:nvPicPr>
        <p:blipFill>
          <a:blip r:embed="rId4"/>
          <a:stretch>
            <a:fillRect/>
          </a:stretch>
        </p:blipFill>
        <p:spPr>
          <a:xfrm>
            <a:off x="558789" y="1674674"/>
            <a:ext cx="4669941" cy="3712786"/>
          </a:xfrm>
          <a:prstGeom prst="rect">
            <a:avLst/>
          </a:prstGeom>
        </p:spPr>
      </p:pic>
      <p:pic>
        <p:nvPicPr>
          <p:cNvPr id="2" name="Aufgezeichneter Sound">
            <a:hlinkClick r:id="" action="ppaction://media"/>
            <a:extLst>
              <a:ext uri="{FF2B5EF4-FFF2-40B4-BE49-F238E27FC236}">
                <a16:creationId xmlns:a16="http://schemas.microsoft.com/office/drawing/2014/main" id="{01477D9D-8C6F-4428-92BA-4C5A6C7003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8789" y="487017"/>
            <a:ext cx="609600" cy="609600"/>
          </a:xfrm>
          <a:prstGeom prst="rect">
            <a:avLst/>
          </a:prstGeom>
        </p:spPr>
      </p:pic>
    </p:spTree>
    <p:extLst>
      <p:ext uri="{BB962C8B-B14F-4D97-AF65-F5344CB8AC3E}">
        <p14:creationId xmlns:p14="http://schemas.microsoft.com/office/powerpoint/2010/main" val="316663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kument" ma:contentTypeID="0x0101008E776720A132164A9C7952DEBA1533DB" ma:contentTypeVersion="1" ma:contentTypeDescription="Ein neues Dokument erstellen." ma:contentTypeScope="" ma:versionID="814572ee4e4e6c9d7244e8392e5dc85f">
  <xsd:schema xmlns:xsd="http://www.w3.org/2001/XMLSchema" xmlns:xs="http://www.w3.org/2001/XMLSchema" xmlns:p="http://schemas.microsoft.com/office/2006/metadata/properties" xmlns:ns1="http://schemas.microsoft.com/sharepoint/v3" xmlns:ns2="49dba519-dfa3-43e0-9cb3-83f4fce6e253" targetNamespace="http://schemas.microsoft.com/office/2006/metadata/properties" ma:root="true" ma:fieldsID="a0c804a09e734c8f35bb439a0234340b" ns1:_="" ns2:_="">
    <xsd:import namespace="http://schemas.microsoft.com/sharepoint/v3"/>
    <xsd:import namespace="49dba519-dfa3-43e0-9cb3-83f4fce6e25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internalName="PublishingStartDate">
      <xsd:simpleType>
        <xsd:restriction base="dms:Unknown"/>
      </xsd:simpleType>
    </xsd:element>
    <xsd:element name="PublishingExpirationDate" ma:index="9" nillable="true" ma:displayName="Geplantes Enddatum"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dba519-dfa3-43e0-9cb3-83f4fce6e253" elementFormDefault="qualified">
    <xsd:import namespace="http://schemas.microsoft.com/office/2006/documentManagement/types"/>
    <xsd:import namespace="http://schemas.microsoft.com/office/infopath/2007/PartnerControls"/>
    <xsd:element name="_dlc_DocId" ma:index="10" nillable="true" ma:displayName="Wert der Dokument-ID" ma:description="Der Wert der diesem Element zugewiesenen Dokument-ID." ma:internalName="_dlc_DocId" ma:readOnly="true">
      <xsd:simpleType>
        <xsd:restriction base="dms:Text"/>
      </xsd:simpleType>
    </xsd:element>
    <xsd:element name="_dlc_DocIdUrl" ma:index="11"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9dba519-dfa3-43e0-9cb3-83f4fce6e253">FQENHAJUXFP4-1382147635-7170</_dlc_DocId>
    <_dlc_DocIdUrl xmlns="49dba519-dfa3-43e0-9cb3-83f4fce6e253">
      <Url>http://intranet/bereiche/RPI/RPI_Mainz/_layouts/15/DocIdRedir.aspx?ID=FQENHAJUXFP4-1382147635-7170</Url>
      <Description>FQENHAJUXFP4-1382147635-7170</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AC7E63-7DE1-4964-9B29-2A986B7976A3}">
  <ds:schemaRefs>
    <ds:schemaRef ds:uri="http://schemas.microsoft.com/sharepoint/events"/>
  </ds:schemaRefs>
</ds:datastoreItem>
</file>

<file path=customXml/itemProps2.xml><?xml version="1.0" encoding="utf-8"?>
<ds:datastoreItem xmlns:ds="http://schemas.openxmlformats.org/officeDocument/2006/customXml" ds:itemID="{10C67198-39C2-457B-BCFF-E0C976DF5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dba519-dfa3-43e0-9cb3-83f4fce6e2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7D054B-47A4-4ED2-91C2-961F305B1548}">
  <ds:schemaRef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49dba519-dfa3-43e0-9cb3-83f4fce6e253"/>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7CEE0132-3EE8-48AD-BC4E-969D292C4A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543</Words>
  <Application>Microsoft Office PowerPoint</Application>
  <PresentationFormat>Breitbild</PresentationFormat>
  <Paragraphs>25</Paragraphs>
  <Slides>11</Slides>
  <Notes>0</Notes>
  <HiddenSlides>0</HiddenSlides>
  <MMClips>10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11</vt:i4>
      </vt:variant>
    </vt:vector>
  </HeadingPairs>
  <TitlesOfParts>
    <vt:vector size="17" baseType="lpstr">
      <vt:lpstr>Arial</vt:lpstr>
      <vt:lpstr>Calibri</vt:lpstr>
      <vt:lpstr>Calibri Light</vt:lpstr>
      <vt:lpstr>Rockwell</vt:lpstr>
      <vt:lpstr>Times New Roman</vt:lpstr>
      <vt:lpstr>Office</vt:lpstr>
      <vt:lpstr>M 1 Die Emmausjünger</vt:lpstr>
      <vt:lpstr>Die Geschichte von Freunden,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Nadine Hofmann-Driesch</dc:creator>
  <cp:lastModifiedBy>Gärtner, Susanne</cp:lastModifiedBy>
  <cp:revision>11</cp:revision>
  <cp:lastPrinted>2020-05-05T09:28:54Z</cp:lastPrinted>
  <dcterms:created xsi:type="dcterms:W3CDTF">2020-05-04T14:21:32Z</dcterms:created>
  <dcterms:modified xsi:type="dcterms:W3CDTF">2021-08-18T13:42:05Z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0x0101008E776720A132164A9C7952DEBA1533DB</vt:lpwstr>
  </property>
  <property fmtid="{D5CDD505-2E9C-101B-9397-08002B2CF9AE}" pid="3" name="_dlc_DocIdItemGuid">
    <vt:lpwstr>85bcaa9a-5363-4809-83a3-77c260c877f5</vt:lpwstr>
  </property>
</Properties>
</file>