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A40DA-3908-4CBE-81A8-A88571845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86F3DB-D8B5-404B-87C6-E79B1C0A2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3CA6DA-A38D-49E9-94E1-E7483651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35F4-010E-46FF-9DA6-F608168D25D5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17B53D-8662-4CAB-BF34-7E977393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A27B4D-83C9-44CE-8BE0-45EF9AB4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9C48-BE9B-49D3-B703-4108FC20C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36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EBCF7-2E0B-4ECB-9FF9-89536F53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C94858-8A94-47E1-918B-3A381814A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C4FD02-E133-4C9E-BD08-5C1C1C67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35F4-010E-46FF-9DA6-F608168D25D5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99B4C0-8558-4264-BEBC-6DA79595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E24E2C-590D-4FCD-BC64-13615D06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9C48-BE9B-49D3-B703-4108FC20C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33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44A2C63-B462-454B-80AE-002A20941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9E9AD6-9EF4-433B-AF6E-0778740F9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231730-B123-47BF-9539-640A5C9C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35F4-010E-46FF-9DA6-F608168D25D5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4C9F90-F088-45CB-8619-01A6AB0E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7831C7-A4FA-4A8B-9B73-4F41D49B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9C48-BE9B-49D3-B703-4108FC20C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74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DF52E-BEEE-4B05-AF1B-2373231E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5AA5EA-747E-413A-98BB-9406C2E75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5145DC-53CA-442B-81BE-B1F65CC1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35F4-010E-46FF-9DA6-F608168D25D5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45309C-A6AB-43BF-A0A2-19E17C5D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CB55D8-43AB-4A44-ACE7-5EBA3A16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9C48-BE9B-49D3-B703-4108FC20C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65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F5B8C-6F8D-43AC-B1CB-95EBDA59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79FA97-9623-494D-A832-5018C6599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4FAFE-8C13-4614-BE18-C8421BEF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35F4-010E-46FF-9DA6-F608168D25D5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51E0C2-3EDB-4EA2-B680-1DD4912B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E7BD15-D159-4338-A8AC-5F77C79F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9C48-BE9B-49D3-B703-4108FC20C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39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49BC3-DACF-4FB5-906E-ADC1C5FA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4CEC7E-9106-410E-9716-A5197A53F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832C74-CF66-4671-8202-87846B143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FF6845-02F0-49EC-96E0-46154284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35F4-010E-46FF-9DA6-F608168D25D5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4B2DA2-8B49-4197-A6C1-2F2FE386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2F80A8-94A6-4CA6-9191-07DB3245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9C48-BE9B-49D3-B703-4108FC20C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65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679E0-D44A-46B8-9D0A-062D6DA5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9A5585-7442-4DC2-994B-5C36DE8E9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0B2652-0509-406B-87C7-01BE055C4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4103CC-4B5A-43DA-B07C-52FDD7884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175C90-F755-4A11-AB10-EA093BB97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97149B3-0BB5-4420-9129-F42A97B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35F4-010E-46FF-9DA6-F608168D25D5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FCC67F9-F889-4307-9D86-A8D23CF1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DC91F3-4BB6-4FE9-8B9F-21EBC4F5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9C48-BE9B-49D3-B703-4108FC20C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79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519B4-8B50-405C-8A7B-0004F856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081392-E115-4E85-B766-438D9640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35F4-010E-46FF-9DA6-F608168D25D5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EED3C5-2488-42F9-9212-A1C1D56C3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AF1FD2-4539-426A-83BA-11512B97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9C48-BE9B-49D3-B703-4108FC20C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94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27CF4F-4867-4CA8-9BAA-B40189BA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35F4-010E-46FF-9DA6-F608168D25D5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0146F9-E5D9-4EEB-993A-04342611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44346A-2E53-4606-91DC-8FA3D5D6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9C48-BE9B-49D3-B703-4108FC20C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50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ED0C5-931D-45AD-A854-4C79ADF6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9A9566-67B6-4CBC-A773-7A7E9C6D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767AB5-050C-43D1-AC20-DE9EE176F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B65731-0546-4625-80EA-10561DB0B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35F4-010E-46FF-9DA6-F608168D25D5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95D2CE-ACB4-4C52-A308-A72353BA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423C03-4CB3-4D44-9675-54D27596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9C48-BE9B-49D3-B703-4108FC20C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49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6A689-07DA-4794-B5F2-1F0468B70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734A13-B636-4171-A974-64BF5C259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8987B6-93FA-4A9C-B14E-FF3E75A0E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DC8DF8-94EB-4F13-AD07-7C4E10CB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35F4-010E-46FF-9DA6-F608168D25D5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70935F-B4A9-4A54-9F5F-CEEBC1B5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74A1F7-44A1-4007-83B5-AF47CC79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9C48-BE9B-49D3-B703-4108FC20C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9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BC3AC35-7294-4CFF-9640-FDE5EAB6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41AA49-CD33-4EEC-A9CF-13871434A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562EB6-4AC6-4951-9B71-B97A42088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735F4-010E-46FF-9DA6-F608168D25D5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C6265A-E03C-4A87-B523-017FA696D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D7F040-F324-40AB-B5EA-D263D9265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39C48-BE9B-49D3-B703-4108FC20C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04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491B63-D46D-4D71-BD99-63A0F136F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de-DE" dirty="0"/>
              <a:t>Die Großen Schuhe Luthers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DB958E-0D71-41A1-BB4F-5254808B7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 fontScale="92500" lnSpcReduction="10000"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b="1" dirty="0"/>
              <a:t>PPP    M 1.4 Advance Organizer</a:t>
            </a:r>
          </a:p>
          <a:p>
            <a:pPr>
              <a:lnSpc>
                <a:spcPct val="120000"/>
              </a:lnSpc>
            </a:pPr>
            <a:r>
              <a:rPr lang="de-DE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RPI praktisch 2/2021</a:t>
            </a:r>
          </a:p>
          <a:p>
            <a:pPr>
              <a:lnSpc>
                <a:spcPct val="120000"/>
              </a:lnSpc>
            </a:pPr>
            <a:r>
              <a:rPr lang="de-DE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Großen Schuhe Luthers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200" dirty="0"/>
              <a:t>Susanne Gärtner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Grafik 3" descr="C:\Users\susanne.gaertner\AppData\Local\Microsoft\Windows\INetCache\Content.Word\20201019_144810.jpg">
            <a:extLst>
              <a:ext uri="{FF2B5EF4-FFF2-40B4-BE49-F238E27FC236}">
                <a16:creationId xmlns:a16="http://schemas.microsoft.com/office/drawing/2014/main" id="{4D92AAC0-7F44-40DF-9102-CDCB726A315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1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0B01AA1-D6A2-4369-A125-E7B7EDF5E257}"/>
              </a:ext>
            </a:extLst>
          </p:cNvPr>
          <p:cNvSpPr/>
          <p:nvPr/>
        </p:nvSpPr>
        <p:spPr>
          <a:xfrm>
            <a:off x="187480" y="1187348"/>
            <a:ext cx="3232785" cy="2142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b="1" dirty="0"/>
              <a:t> 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Was weißt du?</a:t>
            </a:r>
            <a:endParaRPr lang="de-DE" dirty="0"/>
          </a:p>
          <a:p>
            <a:r>
              <a:rPr lang="de-DE" dirty="0"/>
              <a:t>Martin Luther hat gegen Unrecht gekämpft. Dabei spielt der Reichstag in Worms vor 500 Jahre eine wichtige Rolle.</a:t>
            </a:r>
          </a:p>
          <a:p>
            <a:pPr algn="r"/>
            <a:r>
              <a:rPr lang="de-DE" b="1" dirty="0"/>
              <a:t>Was ist ungerecht,</a:t>
            </a:r>
            <a:endParaRPr lang="de-DE" dirty="0"/>
          </a:p>
          <a:p>
            <a:pPr algn="r"/>
            <a:r>
              <a:rPr lang="de-DE" b="1" dirty="0"/>
              <a:t>was ist gerecht</a:t>
            </a:r>
            <a:endParaRPr lang="de-DE" dirty="0"/>
          </a:p>
          <a:p>
            <a:pPr algn="r"/>
            <a:r>
              <a:rPr lang="de-DE" b="1" dirty="0"/>
              <a:t>für dich?</a:t>
            </a:r>
            <a:endParaRPr lang="de-DE" dirty="0"/>
          </a:p>
          <a:p>
            <a:r>
              <a:rPr lang="de-DE" dirty="0"/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D8C1120-4B5A-497F-8845-641D4E4778B2}"/>
              </a:ext>
            </a:extLst>
          </p:cNvPr>
          <p:cNvSpPr/>
          <p:nvPr/>
        </p:nvSpPr>
        <p:spPr>
          <a:xfrm>
            <a:off x="274559" y="248021"/>
            <a:ext cx="3263605" cy="581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1.Die Großen Schuhe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Luthers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 descr="C:\Users\susanne.gaertner\AppData\Local\Microsoft\Windows\INetCache\Content.Word\20201019_144845.jpg">
            <a:extLst>
              <a:ext uri="{FF2B5EF4-FFF2-40B4-BE49-F238E27FC236}">
                <a16:creationId xmlns:a16="http://schemas.microsoft.com/office/drawing/2014/main" id="{CA59E53D-6F5F-4365-9C31-74DEDEFF08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1438" y="1400878"/>
            <a:ext cx="1716405" cy="137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:\Users\susanne.gaertner\AppData\Local\Microsoft\Windows\INetCache\Content.Word\Dom Gebäude.jpg">
            <a:extLst>
              <a:ext uri="{FF2B5EF4-FFF2-40B4-BE49-F238E27FC236}">
                <a16:creationId xmlns:a16="http://schemas.microsoft.com/office/drawing/2014/main" id="{C10E948B-B31D-459C-9A43-8279AF3DD5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7" y="3735135"/>
            <a:ext cx="1582690" cy="197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C:\Users\susanne.gaertner\AppData\Local\Microsoft\Windows\INetCache\Content.Word\Tetzel Farbe.png">
            <a:extLst>
              <a:ext uri="{FF2B5EF4-FFF2-40B4-BE49-F238E27FC236}">
                <a16:creationId xmlns:a16="http://schemas.microsoft.com/office/drawing/2014/main" id="{D7323D13-0939-48BD-82AC-E79D828873D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46" y="3816474"/>
            <a:ext cx="802351" cy="129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C:\Users\susanne.gaertner\AppData\Local\Microsoft\Windows\INetCache\Content.Word\InkedLuther   macht eine Entdeckung  Farbe _LI.JPG">
            <a:extLst>
              <a:ext uri="{FF2B5EF4-FFF2-40B4-BE49-F238E27FC236}">
                <a16:creationId xmlns:a16="http://schemas.microsoft.com/office/drawing/2014/main" id="{AC297145-DB72-4365-825A-21AA37AFD24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0" y="5780014"/>
            <a:ext cx="1037865" cy="95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C:\Users\susanne.gaertner\AppData\Local\Microsoft\Windows\INetCache\Content.Word\Hölle.jpg">
            <a:extLst>
              <a:ext uri="{FF2B5EF4-FFF2-40B4-BE49-F238E27FC236}">
                <a16:creationId xmlns:a16="http://schemas.microsoft.com/office/drawing/2014/main" id="{F5F7DF0E-3C17-4C1B-B2E2-DEEA9AA20C9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24" y="5527877"/>
            <a:ext cx="1163799" cy="12808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FB3E0A67-E351-4B23-98BF-76B17D21BFB2}"/>
              </a:ext>
            </a:extLst>
          </p:cNvPr>
          <p:cNvSpPr/>
          <p:nvPr/>
        </p:nvSpPr>
        <p:spPr>
          <a:xfrm>
            <a:off x="3410235" y="3674157"/>
            <a:ext cx="1845577" cy="93705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Ungerechte Geschäfte mit dem Himmel</a:t>
            </a:r>
            <a:endParaRPr lang="de-DE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8BA026E-52AD-40B1-BE70-B62E3E3D979B}"/>
              </a:ext>
            </a:extLst>
          </p:cNvPr>
          <p:cNvSpPr/>
          <p:nvPr/>
        </p:nvSpPr>
        <p:spPr>
          <a:xfrm>
            <a:off x="3101388" y="4668509"/>
            <a:ext cx="2606012" cy="180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Der strafende Gott der Kirche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Mittelalter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Der Ablasshandel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Luthers Entdeckung: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Der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gnädige Gott!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9C93681-A47C-4AEA-AA62-719A33195D06}"/>
              </a:ext>
            </a:extLst>
          </p:cNvPr>
          <p:cNvSpPr/>
          <p:nvPr/>
        </p:nvSpPr>
        <p:spPr>
          <a:xfrm>
            <a:off x="8036653" y="219816"/>
            <a:ext cx="3489820" cy="6254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de-DE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In </a:t>
            </a:r>
            <a:r>
              <a:rPr lang="de-DE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Großen Schuhe Luthers</a:t>
            </a:r>
            <a:r>
              <a:rPr lang="de-DE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schlüpfen: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3" name="Grafik 22" descr="C:\Users\susanne.gaertner\AppData\Local\Microsoft\Windows\INetCache\Content.Word\Luther.jpg">
            <a:extLst>
              <a:ext uri="{FF2B5EF4-FFF2-40B4-BE49-F238E27FC236}">
                <a16:creationId xmlns:a16="http://schemas.microsoft.com/office/drawing/2014/main" id="{4E55E80A-F7D8-481B-8FFE-B4633259C8D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12" y="1039804"/>
            <a:ext cx="1958849" cy="359328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E8567139-0834-4B0A-9DB2-5ED6C156BBA7}"/>
              </a:ext>
            </a:extLst>
          </p:cNvPr>
          <p:cNvSpPr/>
          <p:nvPr/>
        </p:nvSpPr>
        <p:spPr>
          <a:xfrm>
            <a:off x="4914846" y="242572"/>
            <a:ext cx="2721041" cy="643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DE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Auf den Fußspuren Luthers in Worms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5" name="Grafik 24" descr="C:\Users\susanne.gaertner\AppData\Local\Microsoft\Windows\INetCache\Content.Word\allein aus Gnade.jpg">
            <a:extLst>
              <a:ext uri="{FF2B5EF4-FFF2-40B4-BE49-F238E27FC236}">
                <a16:creationId xmlns:a16="http://schemas.microsoft.com/office/drawing/2014/main" id="{BD6C6F4A-D4C8-4AA9-9E2F-5804961625E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12" y="3080432"/>
            <a:ext cx="675688" cy="15389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D39DBBD8-0A24-4587-A5A8-712C68019EE0}"/>
              </a:ext>
            </a:extLst>
          </p:cNvPr>
          <p:cNvSpPr/>
          <p:nvPr/>
        </p:nvSpPr>
        <p:spPr>
          <a:xfrm>
            <a:off x="6049400" y="4858898"/>
            <a:ext cx="5842290" cy="4431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de-DE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Luther hat Feinde und Luther hat Freunde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7" name="Grafik 26" descr="C:\Users\susanne.gaertner\AppData\Local\Microsoft\Windows\INetCache\Content.Word\InkedInkedInkedKarl V_LI.JPG">
            <a:extLst>
              <a:ext uri="{FF2B5EF4-FFF2-40B4-BE49-F238E27FC236}">
                <a16:creationId xmlns:a16="http://schemas.microsoft.com/office/drawing/2014/main" id="{8755B2B2-49A5-40E8-9D83-39CBF9ED57E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00" y="5527877"/>
            <a:ext cx="68961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rafik 29" descr="C:\Users\susanne.gaertner\AppData\Local\Microsoft\Windows\INetCache\Content.Word\Papst  Farbe.png">
            <a:extLst>
              <a:ext uri="{FF2B5EF4-FFF2-40B4-BE49-F238E27FC236}">
                <a16:creationId xmlns:a16="http://schemas.microsoft.com/office/drawing/2014/main" id="{80260E41-F276-4A68-A286-89EB222A252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50" y="5527877"/>
            <a:ext cx="69786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rafik 30" descr="C:\Users\susanne.gaertner\AppData\Local\Microsoft\Windows\INetCache\Content.Word\InkedLuther Bücher im feuer_LI.JPG">
            <a:extLst>
              <a:ext uri="{FF2B5EF4-FFF2-40B4-BE49-F238E27FC236}">
                <a16:creationId xmlns:a16="http://schemas.microsoft.com/office/drawing/2014/main" id="{68E9098B-2855-40EE-B4B8-76EC4E0B516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7" y="5501249"/>
            <a:ext cx="847725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rafik 31" descr="C:\Users\susanne.gaertner\AppData\Local\Microsoft\Windows\INetCache\Content.Word\Tetzel Farbe.png">
            <a:extLst>
              <a:ext uri="{FF2B5EF4-FFF2-40B4-BE49-F238E27FC236}">
                <a16:creationId xmlns:a16="http://schemas.microsoft.com/office/drawing/2014/main" id="{AA64356F-5A29-4157-869A-F1ACC8B3E5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073" y="5503541"/>
            <a:ext cx="737235" cy="110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rafik 32" descr="C:\Users\susanne.gaertner\AppData\Local\Microsoft\Windows\INetCache\Content.Word\InkedInkedGeld in den Kasten_LI.JPG">
            <a:extLst>
              <a:ext uri="{FF2B5EF4-FFF2-40B4-BE49-F238E27FC236}">
                <a16:creationId xmlns:a16="http://schemas.microsoft.com/office/drawing/2014/main" id="{F5A1957F-FF43-48B2-8147-6A5B04FD92F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120" y="5475602"/>
            <a:ext cx="942975" cy="116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rafik 33" descr="C:\Users\susanne.gaertner\AppData\Local\Microsoft\Windows\INetCache\Content.Word\arme Frau.jpg f.jpg">
            <a:extLst>
              <a:ext uri="{FF2B5EF4-FFF2-40B4-BE49-F238E27FC236}">
                <a16:creationId xmlns:a16="http://schemas.microsoft.com/office/drawing/2014/main" id="{72B9780D-AC15-4412-907C-527EEF71A4F5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37" y="5455529"/>
            <a:ext cx="72072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rafik 35" descr="C:\Users\susanne.gaertner\Desktop\aktuell Luther\Farbe\Friedrich der Weise .jpg">
            <a:extLst>
              <a:ext uri="{FF2B5EF4-FFF2-40B4-BE49-F238E27FC236}">
                <a16:creationId xmlns:a16="http://schemas.microsoft.com/office/drawing/2014/main" id="{F9AFD480-8F2E-4929-933C-5E0F1FEDBC3A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216" y="5427968"/>
            <a:ext cx="676275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rafik 36" descr="C:\Users\susanne.gaertner\AppData\Local\Microsoft\Windows\INetCache\Content.Word\20201019_144810.jpg">
            <a:extLst>
              <a:ext uri="{FF2B5EF4-FFF2-40B4-BE49-F238E27FC236}">
                <a16:creationId xmlns:a16="http://schemas.microsoft.com/office/drawing/2014/main" id="{E9461ED8-8679-447C-B4FE-0B47010A3805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35" y="1018749"/>
            <a:ext cx="1400175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prechblase: oval 37">
            <a:extLst>
              <a:ext uri="{FF2B5EF4-FFF2-40B4-BE49-F238E27FC236}">
                <a16:creationId xmlns:a16="http://schemas.microsoft.com/office/drawing/2014/main" id="{C6EEEF91-18A9-4AA1-B2C4-542B6B232E37}"/>
              </a:ext>
            </a:extLst>
          </p:cNvPr>
          <p:cNvSpPr/>
          <p:nvPr/>
        </p:nvSpPr>
        <p:spPr>
          <a:xfrm>
            <a:off x="7532270" y="1112152"/>
            <a:ext cx="1438275" cy="1390650"/>
          </a:xfrm>
          <a:prstGeom prst="wedgeEllipseCallout">
            <a:avLst>
              <a:gd name="adj1" fmla="val 59771"/>
              <a:gd name="adj2" fmla="val 341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Hier stehe ich und kann nicht anders!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Gott helfe mir!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BD2BCAB5-A69A-4ABD-A73D-FF4737FA974A}"/>
              </a:ext>
            </a:extLst>
          </p:cNvPr>
          <p:cNvSpPr/>
          <p:nvPr/>
        </p:nvSpPr>
        <p:spPr>
          <a:xfrm>
            <a:off x="7360294" y="2793084"/>
            <a:ext cx="4692856" cy="15777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Unrecht heute- unsere Thesen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Einen Protestbrief schreiben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Sprechblasen- 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Was mir schwer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fällt zu sagen!                      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Was ich schon immer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einmal sagen wollte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Vision von meinem 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Fußabdruck auf der Erde!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0" name="Sprechblase: oval 39">
            <a:extLst>
              <a:ext uri="{FF2B5EF4-FFF2-40B4-BE49-F238E27FC236}">
                <a16:creationId xmlns:a16="http://schemas.microsoft.com/office/drawing/2014/main" id="{CEB224FF-13D6-43CD-9051-E816F4697957}"/>
              </a:ext>
            </a:extLst>
          </p:cNvPr>
          <p:cNvSpPr/>
          <p:nvPr/>
        </p:nvSpPr>
        <p:spPr>
          <a:xfrm>
            <a:off x="10711147" y="915032"/>
            <a:ext cx="1322440" cy="1515422"/>
          </a:xfrm>
          <a:prstGeom prst="wedgeEllipseCallout">
            <a:avLst>
              <a:gd name="adj1" fmla="val -70629"/>
              <a:gd name="adj2" fmla="val 62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de-DE" sz="110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ich schon immer einmal sagen wollte,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Grafik 27" descr="C:\Users\susanne.gaertner\AppData\Local\Microsoft\Windows\INetCache\Content.Word\20201019_144810.jpg">
            <a:extLst>
              <a:ext uri="{FF2B5EF4-FFF2-40B4-BE49-F238E27FC236}">
                <a16:creationId xmlns:a16="http://schemas.microsoft.com/office/drawing/2014/main" id="{BE541882-9E06-4E3E-84C1-A0712651DC86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9" y="2584771"/>
            <a:ext cx="975401" cy="997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56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22" grpId="0" animBg="1"/>
      <p:bldP spid="24" grpId="0" animBg="1"/>
      <p:bldP spid="26" grpId="0" animBg="1"/>
      <p:bldP spid="38" grpId="0" animBg="1"/>
      <p:bldP spid="40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776720A132164A9C7952DEBA1533DB" ma:contentTypeVersion="1" ma:contentTypeDescription="Ein neues Dokument erstellen." ma:contentTypeScope="" ma:versionID="814572ee4e4e6c9d7244e8392e5dc85f">
  <xsd:schema xmlns:xsd="http://www.w3.org/2001/XMLSchema" xmlns:xs="http://www.w3.org/2001/XMLSchema" xmlns:p="http://schemas.microsoft.com/office/2006/metadata/properties" xmlns:ns1="http://schemas.microsoft.com/sharepoint/v3" xmlns:ns2="49dba519-dfa3-43e0-9cb3-83f4fce6e253" targetNamespace="http://schemas.microsoft.com/office/2006/metadata/properties" ma:root="true" ma:fieldsID="a0c804a09e734c8f35bb439a0234340b" ns1:_="" ns2:_="">
    <xsd:import namespace="http://schemas.microsoft.com/sharepoint/v3"/>
    <xsd:import namespace="49dba519-dfa3-43e0-9cb3-83f4fce6e25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internalName="PublishingStartDate">
      <xsd:simpleType>
        <xsd:restriction base="dms:Unknown"/>
      </xsd:simpleType>
    </xsd:element>
    <xsd:element name="PublishingExpirationDate" ma:index="9" nillable="true" ma:displayName="Geplantes Enddatum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ba519-dfa3-43e0-9cb3-83f4fce6e25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1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2A4355-87DE-4F03-939E-CD6BDB53DE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dba519-dfa3-43e0-9cb3-83f4fce6e2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25EAC4-B0BF-45AC-99A2-EB9C0D4B6B5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CF16A60-7E86-4289-B5BF-C1382367C4A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2F34CAF-A5FA-4C1B-9E6F-6F624164C48F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49dba519-dfa3-43e0-9cb3-83f4fce6e25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Breitbild</PresentationFormat>
  <Paragraphs>55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</vt:lpstr>
      <vt:lpstr>Die Großen Schuhe Luthers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Großen Schuhe Luthers</dc:title>
  <dc:creator>Gärtner, Susanne</dc:creator>
  <cp:lastModifiedBy>Augustyn, Gunhild</cp:lastModifiedBy>
  <cp:revision>12</cp:revision>
  <dcterms:created xsi:type="dcterms:W3CDTF">2021-01-05T13:10:43Z</dcterms:created>
  <dcterms:modified xsi:type="dcterms:W3CDTF">2021-02-02T09:54:55Z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0x0101008E776720A132164A9C7952DEBA1533DB</vt:lpwstr>
  </property>
</Properties>
</file>