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ktogramme" id="{8DCB8A87-D873-464E-B435-79CE9A66CF78}">
          <p14:sldIdLst>
            <p14:sldId id="256"/>
          </p14:sldIdLst>
        </p14:section>
        <p14:section name="Bilder" id="{597D47A6-55A7-4702-B69A-D2039FF5B104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71ED8-C92E-4B70-A7DE-AE31F0D949D4}" v="439" dt="2018-08-07T06:20:04.742"/>
    <p1510:client id="{96881CCC-245A-4C58-B57E-CEC57AF63CAC}" v="4" dt="2018-08-07T08:21:23.15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451" y="77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07.08.2018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07.08.2018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E6AFC60-40D7-4EE2-985A-E3C2052A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07742"/>
              </p:ext>
            </p:extLst>
          </p:nvPr>
        </p:nvGraphicFramePr>
        <p:xfrm>
          <a:off x="31290" y="14276"/>
          <a:ext cx="6495170" cy="396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06538">
                  <a:extLst>
                    <a:ext uri="{9D8B030D-6E8A-4147-A177-3AD203B41FA5}">
                      <a16:colId xmlns:a16="http://schemas.microsoft.com/office/drawing/2014/main" val="3135857324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427853658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spc="30" dirty="0">
                          <a:effectLst/>
                        </a:rPr>
                        <a:t>M1</a:t>
                      </a:r>
                      <a:endParaRPr lang="de-DE" sz="1600" spc="20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spc="100" dirty="0">
                          <a:effectLst/>
                        </a:rPr>
                        <a:t>Symbolsammlung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30" dirty="0">
                          <a:effectLst/>
                        </a:rPr>
                        <a:t>UE „Glaube wird sichtbar“ | SEK 1 | J. Palkowitsch-Kühl / E. </a:t>
                      </a:r>
                      <a:r>
                        <a:rPr lang="de-DE" sz="900" spc="30" dirty="0" err="1">
                          <a:effectLst/>
                        </a:rPr>
                        <a:t>Öger</a:t>
                      </a:r>
                      <a:r>
                        <a:rPr lang="de-DE" sz="900" spc="30" dirty="0">
                          <a:effectLst/>
                        </a:rPr>
                        <a:t>-Tunc / E.-M. Leven</a:t>
                      </a:r>
                      <a:endParaRPr lang="de-DE" sz="9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76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10E6FB2-6BC3-4110-AF9C-8397DD8AF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69817" b="91022"/>
          <a:stretch/>
        </p:blipFill>
        <p:spPr bwMode="auto">
          <a:xfrm>
            <a:off x="765820" y="1268760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5B8322-0976-40AC-B0E0-26273E39D3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945" r="78982" b="90077"/>
          <a:stretch/>
        </p:blipFill>
        <p:spPr bwMode="auto">
          <a:xfrm>
            <a:off x="2494012" y="1484784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ABFAA0-69B5-47C4-B8CC-5E8F2A2E85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418" r="88436" b="89604"/>
          <a:stretch/>
        </p:blipFill>
        <p:spPr bwMode="auto">
          <a:xfrm>
            <a:off x="4202431" y="1484784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8A1CB7-275C-4001-B9D5-9FADDBB9EB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r="50632" b="91022"/>
          <a:stretch/>
        </p:blipFill>
        <p:spPr bwMode="auto">
          <a:xfrm>
            <a:off x="6094412" y="1258109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CFBA2-2A59-49B8-A08B-4FC104B71B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26934" r="60461" b="64088"/>
          <a:stretch/>
        </p:blipFill>
        <p:spPr bwMode="auto">
          <a:xfrm>
            <a:off x="788439" y="308696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7FBD83-75D0-490C-B1F0-8EB1CED137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27298" r="70184" b="63724"/>
          <a:stretch/>
        </p:blipFill>
        <p:spPr bwMode="auto">
          <a:xfrm>
            <a:off x="7942038" y="3086962"/>
            <a:ext cx="1296144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DB2FBF-CE9E-423C-90DE-40C40065671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35824" r="70164" b="55198"/>
          <a:stretch/>
        </p:blipFill>
        <p:spPr bwMode="auto">
          <a:xfrm>
            <a:off x="7606580" y="1484784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5AECA8-C682-4CB6-99DF-ADAAA2E7F6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6934" r="89024" b="64088"/>
          <a:stretch/>
        </p:blipFill>
        <p:spPr bwMode="auto">
          <a:xfrm>
            <a:off x="2277817" y="299695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BC629A-7C19-4283-A74A-422ED8F092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1" t="35535" r="50632" b="55487"/>
          <a:stretch/>
        </p:blipFill>
        <p:spPr bwMode="auto">
          <a:xfrm>
            <a:off x="4390981" y="299695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A907968-3193-466A-8E3C-85A6F54091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5" t="55758" r="800" b="35668"/>
          <a:stretch/>
        </p:blipFill>
        <p:spPr bwMode="auto">
          <a:xfrm>
            <a:off x="765649" y="5017933"/>
            <a:ext cx="1512168" cy="1306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29C0260-91BA-405C-AA4C-EB9985AC4B6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5" t="64480" r="10340" b="26542"/>
          <a:stretch/>
        </p:blipFill>
        <p:spPr bwMode="auto">
          <a:xfrm>
            <a:off x="2478279" y="5017933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B9AD1C2-ACB3-4E98-84B0-BD80D45FB91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0" t="82188" r="19865" b="8834"/>
          <a:stretch/>
        </p:blipFill>
        <p:spPr bwMode="auto">
          <a:xfrm>
            <a:off x="4175115" y="4987104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464B6AB-8A91-45A8-9DC0-BC677D3B8A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3" t="90530" r="10602" b="492"/>
          <a:stretch/>
        </p:blipFill>
        <p:spPr bwMode="auto">
          <a:xfrm>
            <a:off x="6022404" y="4969668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BE6EA66-B53A-46C0-B619-84A01D1C85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8" t="82113" r="39267" b="8909"/>
          <a:stretch/>
        </p:blipFill>
        <p:spPr bwMode="auto">
          <a:xfrm>
            <a:off x="7942038" y="5016401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FD27E95-F68D-4190-9DDA-71D5E448A8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90627" r="79014" b="395"/>
          <a:stretch/>
        </p:blipFill>
        <p:spPr bwMode="auto">
          <a:xfrm>
            <a:off x="6218163" y="2996952"/>
            <a:ext cx="1388417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FF33900-66EC-45DD-B634-2EDED4B19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419" y="617266"/>
            <a:ext cx="2276873" cy="1707655"/>
          </a:xfrm>
          <a:prstGeom prst="rect">
            <a:avLst/>
          </a:prstGeom>
        </p:spPr>
      </p:pic>
      <p:pic>
        <p:nvPicPr>
          <p:cNvPr id="7" name="Grafik 6" descr="Ein Bild, das Tisch enthält.&#10;&#10;Mit hoher Zuverlässigkeit generierte Beschreibung">
            <a:extLst>
              <a:ext uri="{FF2B5EF4-FFF2-40B4-BE49-F238E27FC236}">
                <a16:creationId xmlns:a16="http://schemas.microsoft.com/office/drawing/2014/main" id="{7CE5D9B8-4F08-4B9B-BCF3-955556633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683" y="617265"/>
            <a:ext cx="2276873" cy="17076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56E00-573B-442A-B50E-4773C8ED3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3285" y="615912"/>
            <a:ext cx="2266044" cy="1699533"/>
          </a:xfrm>
          <a:prstGeom prst="rect">
            <a:avLst/>
          </a:prstGeom>
        </p:spPr>
      </p:pic>
      <p:pic>
        <p:nvPicPr>
          <p:cNvPr id="13" name="Grafik 12" descr="Ein Bild, das drinnen, Hut, Boden, Kopfbedeckung enthält.&#10;&#10;Mit hoher Zuverlässigkeit generierte Beschreibung">
            <a:extLst>
              <a:ext uri="{FF2B5EF4-FFF2-40B4-BE49-F238E27FC236}">
                <a16:creationId xmlns:a16="http://schemas.microsoft.com/office/drawing/2014/main" id="{1CFF2985-5C7E-4616-80C3-2E66063E8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175" y="332655"/>
            <a:ext cx="1699534" cy="226604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1EAF80C-91D3-48FC-A415-F6668677B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038029"/>
            <a:ext cx="1707654" cy="2276872"/>
          </a:xfrm>
          <a:prstGeom prst="rect">
            <a:avLst/>
          </a:prstGeom>
        </p:spPr>
      </p:pic>
      <p:pic>
        <p:nvPicPr>
          <p:cNvPr id="19" name="Grafik 18" descr="Ein Bild, das Gebäude, Boden, Tisch, draußen enthält.&#10;&#10;Mit hoher Zuverlässigkeit generierte Beschreibung">
            <a:extLst>
              <a:ext uri="{FF2B5EF4-FFF2-40B4-BE49-F238E27FC236}">
                <a16:creationId xmlns:a16="http://schemas.microsoft.com/office/drawing/2014/main" id="{0E4233CB-AEF1-4373-8C58-9D4431F0F7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2638029" y="3038028"/>
            <a:ext cx="1707654" cy="2276873"/>
          </a:xfrm>
          <a:prstGeom prst="rect">
            <a:avLst/>
          </a:prstGeom>
        </p:spPr>
      </p:pic>
      <p:pic>
        <p:nvPicPr>
          <p:cNvPr id="21" name="Grafik 20" descr="Ein Bild, das drinnen, Wand, Tisch enthält.&#10;&#10;Mit sehr hoher Zuverlässigkeit generierte Beschreibung">
            <a:extLst>
              <a:ext uri="{FF2B5EF4-FFF2-40B4-BE49-F238E27FC236}">
                <a16:creationId xmlns:a16="http://schemas.microsoft.com/office/drawing/2014/main" id="{E3D99F1A-DF13-4632-87AE-42FD2CA100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 rot="5400000">
            <a:off x="4729685" y="3322640"/>
            <a:ext cx="2276872" cy="1707652"/>
          </a:xfrm>
          <a:prstGeom prst="rect">
            <a:avLst/>
          </a:prstGeom>
        </p:spPr>
      </p:pic>
      <p:pic>
        <p:nvPicPr>
          <p:cNvPr id="23" name="Grafik 22" descr="Ein Bild, das Gebäude, Wand, Pflanze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D948481F-A90A-46FD-8F16-C0F445D7D9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/>
          <a:stretch/>
        </p:blipFill>
        <p:spPr>
          <a:xfrm rot="16200000">
            <a:off x="6954158" y="3324850"/>
            <a:ext cx="2266046" cy="1681279"/>
          </a:xfrm>
          <a:prstGeom prst="rect">
            <a:avLst/>
          </a:prstGeom>
        </p:spPr>
      </p:pic>
      <p:pic>
        <p:nvPicPr>
          <p:cNvPr id="25" name="Grafik 24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A5849900-E9D2-4C7D-B00B-A0EFCD8E50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/>
          <a:stretch/>
        </p:blipFill>
        <p:spPr>
          <a:xfrm>
            <a:off x="9473384" y="3001754"/>
            <a:ext cx="1681280" cy="2296759"/>
          </a:xfrm>
          <a:prstGeom prst="rect">
            <a:avLst/>
          </a:prstGeom>
        </p:spPr>
      </p:pic>
      <p:pic>
        <p:nvPicPr>
          <p:cNvPr id="12" name="Grafik 11" descr="Ein Bild, das Wand, drinnen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09470136-F542-4E1B-A447-9C1C5146DC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5909" b="4275"/>
          <a:stretch/>
        </p:blipFill>
        <p:spPr>
          <a:xfrm>
            <a:off x="405780" y="321497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1B0C52D-9D1A-43F9-BEAC-B28918B58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9" y="315467"/>
            <a:ext cx="3035829" cy="22768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5610A90-980B-4924-828E-08D042E39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9"/>
          <a:stretch/>
        </p:blipFill>
        <p:spPr>
          <a:xfrm>
            <a:off x="5746553" y="315467"/>
            <a:ext cx="3044644" cy="2282902"/>
          </a:xfrm>
          <a:prstGeom prst="rect">
            <a:avLst/>
          </a:prstGeom>
        </p:spPr>
      </p:pic>
      <p:pic>
        <p:nvPicPr>
          <p:cNvPr id="18" name="Grafik 17" descr="Ein Bild, das drinnen, Gebäude, Wand, Fenster enthält.&#10;&#10;Mit sehr hoher Zuverlässigkeit generierte Beschreibung">
            <a:extLst>
              <a:ext uri="{FF2B5EF4-FFF2-40B4-BE49-F238E27FC236}">
                <a16:creationId xmlns:a16="http://schemas.microsoft.com/office/drawing/2014/main" id="{8D9B3997-22D3-44E7-87BD-636CAA24AE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t="32150" r="18500" b="8736"/>
          <a:stretch/>
        </p:blipFill>
        <p:spPr>
          <a:xfrm>
            <a:off x="405780" y="2996952"/>
            <a:ext cx="1707654" cy="2273774"/>
          </a:xfrm>
          <a:prstGeom prst="rect">
            <a:avLst/>
          </a:prstGeom>
        </p:spPr>
      </p:pic>
      <p:pic>
        <p:nvPicPr>
          <p:cNvPr id="20" name="Grafik 19" descr="Ein Bild, das Gebäude, Person, draußen, stehend enthält.&#10;&#10;Mit sehr hoher Zuverlässigkeit generierte Beschreibung">
            <a:extLst>
              <a:ext uri="{FF2B5EF4-FFF2-40B4-BE49-F238E27FC236}">
                <a16:creationId xmlns:a16="http://schemas.microsoft.com/office/drawing/2014/main" id="{E3361023-9F11-4E6A-9B9E-BA3CFBE036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26103" r="18752" b="3510"/>
          <a:stretch/>
        </p:blipFill>
        <p:spPr>
          <a:xfrm>
            <a:off x="2422004" y="2993854"/>
            <a:ext cx="3035830" cy="2276872"/>
          </a:xfrm>
          <a:prstGeom prst="rect">
            <a:avLst/>
          </a:prstGeom>
        </p:spPr>
      </p:pic>
      <p:pic>
        <p:nvPicPr>
          <p:cNvPr id="22" name="Grafik 21" descr="Ein Bild, das Person, Boden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4327A253-7F93-49A7-8166-70D89EA05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31100" r="37383" b="24860"/>
          <a:stretch/>
        </p:blipFill>
        <p:spPr>
          <a:xfrm>
            <a:off x="5786462" y="2993854"/>
            <a:ext cx="3035830" cy="2273774"/>
          </a:xfrm>
          <a:prstGeom prst="rect">
            <a:avLst/>
          </a:prstGeom>
        </p:spPr>
      </p:pic>
      <p:pic>
        <p:nvPicPr>
          <p:cNvPr id="24" name="Grafik 23" descr="Ein Bild, das drinnen, Person enthält.&#10;&#10;Mit sehr hoher Zuverlässigkeit generierte Beschreibung">
            <a:extLst>
              <a:ext uri="{FF2B5EF4-FFF2-40B4-BE49-F238E27FC236}">
                <a16:creationId xmlns:a16="http://schemas.microsoft.com/office/drawing/2014/main" id="{285BD4DD-D713-4D36-BF16-48C22E2BEC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15349" r="13292" b="10131"/>
          <a:stretch/>
        </p:blipFill>
        <p:spPr>
          <a:xfrm>
            <a:off x="9058845" y="318566"/>
            <a:ext cx="3068325" cy="2273773"/>
          </a:xfrm>
          <a:prstGeom prst="rect">
            <a:avLst/>
          </a:prstGeom>
        </p:spPr>
      </p:pic>
      <p:pic>
        <p:nvPicPr>
          <p:cNvPr id="26" name="Grafik 25" descr="Ein Bild, das Gebäude, Haus, Himmel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A236BE4E-D421-4DD0-A1E5-E8F4CD3930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4"/>
          <a:stretch/>
        </p:blipFill>
        <p:spPr>
          <a:xfrm>
            <a:off x="9150920" y="3019412"/>
            <a:ext cx="2976250" cy="22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25</Words>
  <Application>Microsoft Office PowerPoint</Application>
  <PresentationFormat>Benutzerdefiniert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Segoe UI</vt:lpstr>
      <vt:lpstr>Continental_Europe_16x9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2018-06-05T11:52:32Z</dcterms:created>
  <dcterms:modified xsi:type="dcterms:W3CDTF">2018-08-07T10:53:58Z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