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9E2A033-4F0C-48F9-9420-925DC0FBEFB1}">
          <p14:sldIdLst>
            <p14:sldId id="256"/>
          </p14:sldIdLst>
        </p14:section>
        <p14:section name="Die Karten für die Arbeitsaufträge" id="{62EB98EF-09D6-4CA3-B0A0-FAC3FEF74784}">
          <p14:sldIdLst>
            <p14:sldId id="259"/>
          </p14:sldIdLst>
        </p14:section>
        <p14:section name="Bearbeitbar" id="{8858DC71-EB58-4F7C-AE53-67F4FEB519FD}">
          <p14:sldIdLst>
            <p14:sldId id="258"/>
          </p14:sldIdLst>
        </p14:section>
        <p14:section name="feste Bilder" id="{4C429287-1460-47C5-A713-E5823E938EAD}">
          <p14:sldIdLst>
            <p14:sldId id="261"/>
          </p14:sldIdLst>
        </p14:section>
        <p14:section name="Beispiel Scrumboard" id="{282B1B9D-323A-4AAB-95B1-B4BC3EF89C23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s Palkowitsch-Kühl" initials="JP" lastIdx="1" clrIdx="0">
    <p:extLst>
      <p:ext uri="{19B8F6BF-5375-455C-9EA6-DF929625EA0E}">
        <p15:presenceInfo xmlns:p15="http://schemas.microsoft.com/office/powerpoint/2012/main" userId="334591fef1eb4e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C9ED7-FA7F-4E6B-B879-2A69E6F2012A}" v="25" dt="2018-07-18T06:58:04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24"/>
  </p:normalViewPr>
  <p:slideViewPr>
    <p:cSldViewPr snapToGrid="0" snapToObjects="1">
      <p:cViewPr varScale="1">
        <p:scale>
          <a:sx n="82" d="100"/>
          <a:sy n="82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 Palkowitsch-Kühl" userId="334591fef1eb4e8c" providerId="LiveId" clId="{02AC9ED7-FA7F-4E6B-B879-2A69E6F2012A}"/>
    <pc:docChg chg="undo custSel addSld delSld modSld modSection">
      <pc:chgData name="Jens Palkowitsch-Kühl" userId="334591fef1eb4e8c" providerId="LiveId" clId="{02AC9ED7-FA7F-4E6B-B879-2A69E6F2012A}" dt="2018-07-18T06:58:04.546" v="20" actId="2696"/>
      <pc:docMkLst>
        <pc:docMk/>
      </pc:docMkLst>
      <pc:sldChg chg="modSp">
        <pc:chgData name="Jens Palkowitsch-Kühl" userId="334591fef1eb4e8c" providerId="LiveId" clId="{02AC9ED7-FA7F-4E6B-B879-2A69E6F2012A}" dt="2018-07-18T05:36:36.999" v="2" actId="20577"/>
        <pc:sldMkLst>
          <pc:docMk/>
          <pc:sldMk cId="427768872" sldId="256"/>
        </pc:sldMkLst>
        <pc:graphicFrameChg chg="modGraphic">
          <ac:chgData name="Jens Palkowitsch-Kühl" userId="334591fef1eb4e8c" providerId="LiveId" clId="{02AC9ED7-FA7F-4E6B-B879-2A69E6F2012A}" dt="2018-07-18T05:36:36.999" v="2" actId="20577"/>
          <ac:graphicFrameMkLst>
            <pc:docMk/>
            <pc:sldMk cId="427768872" sldId="256"/>
            <ac:graphicFrameMk id="2" creationId="{DE974902-D496-44C8-90D3-743721916704}"/>
          </ac:graphicFrameMkLst>
        </pc:graphicFrameChg>
      </pc:sldChg>
      <pc:sldChg chg="add del">
        <pc:chgData name="Jens Palkowitsch-Kühl" userId="334591fef1eb4e8c" providerId="LiveId" clId="{02AC9ED7-FA7F-4E6B-B879-2A69E6F2012A}" dt="2018-07-18T06:52:02.017" v="4" actId="2696"/>
        <pc:sldMkLst>
          <pc:docMk/>
          <pc:sldMk cId="68314057" sldId="260"/>
        </pc:sldMkLst>
      </pc:sldChg>
      <pc:sldChg chg="addSp delSp modSp add">
        <pc:chgData name="Jens Palkowitsch-Kühl" userId="334591fef1eb4e8c" providerId="LiveId" clId="{02AC9ED7-FA7F-4E6B-B879-2A69E6F2012A}" dt="2018-07-18T06:57:17.443" v="14" actId="1076"/>
        <pc:sldMkLst>
          <pc:docMk/>
          <pc:sldMk cId="28381897" sldId="261"/>
        </pc:sldMkLst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4" creationId="{43B2FAF0-FE1B-E74D-A0BD-FF4D4AEE4217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6" creationId="{FBCB5E44-165F-4AE9-B761-0D686556B42B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7" creationId="{3B52CFCF-379E-A44E-A93A-FB3054B122E5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8" creationId="{785FA13C-86B8-4946-8D5E-62340914D9C5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9" creationId="{145E1554-65E0-354D-9B75-1AB1CFDFB181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0" creationId="{60F3BBFA-F475-9843-B339-B7C8C6D52E08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1" creationId="{68E0CA11-A74A-2743-8421-3E0A057C8C20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2" creationId="{4D0A278A-B2BB-4D23-90D4-A9322BDBB4E1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79" creationId="{70955E2D-4894-4250-ABAD-F8F0218F6324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89" creationId="{78210AB1-0CCD-4B95-BDC8-BF85D89F6BD4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01" creationId="{F7BF056B-0B53-423D-932C-73402B65F79B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07" creationId="{FE7E119C-B171-4AD7-98F9-B28D92D4FD85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13" creationId="{EA8E9579-4A4C-45AF-87FA-4F850602EE2E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19" creationId="{09091B47-76DC-4AB5-9880-852FD6DA9FB0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25" creationId="{AAF16DE6-ED98-4B28-BE8D-80053666245F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31" creationId="{09284D2E-DF14-4C82-A3A0-6165ABCADA4F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37" creationId="{E11A1D6E-ADA7-4CF5-A197-1586C64E9CE9}"/>
          </ac:grpSpMkLst>
        </pc:grpChg>
        <pc:grpChg chg="del">
          <ac:chgData name="Jens Palkowitsch-Kühl" userId="334591fef1eb4e8c" providerId="LiveId" clId="{02AC9ED7-FA7F-4E6B-B879-2A69E6F2012A}" dt="2018-07-18T06:56:43.063" v="6" actId="478"/>
          <ac:grpSpMkLst>
            <pc:docMk/>
            <pc:sldMk cId="28381897" sldId="261"/>
            <ac:grpSpMk id="143" creationId="{B64A95ED-6E9A-4284-B030-41112907115F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155" creationId="{CABEAB53-AC81-471E-B8E0-C562FBC418A2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160" creationId="{7FFA42F7-8714-456D-81FB-259FC743991B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166" creationId="{EDE46161-3C5F-45D3-8D14-17085BAB49A8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172" creationId="{2D45C089-0232-4737-BDD9-599801213F28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178" creationId="{9CB9C1CD-2493-4A9A-B9CB-CC65A5159376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184" creationId="{F2E42132-E949-4205-9F25-B2F14EC9C4F0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190" creationId="{ECD25CDF-C23D-435F-B945-BE6F73B51354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196" creationId="{489F1C8C-0F30-412C-961F-C0CAF75C5920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202" creationId="{8216D04E-A7FD-4B32-A245-2C57BD05B9F7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208" creationId="{54C9FA32-240F-4A32-94A7-766DDA9C7D20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214" creationId="{D3374A4C-026A-4ED2-8228-CFC2330A286A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220" creationId="{B9020867-B082-4DC3-B2E9-F6D9B570E207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226" creationId="{33419B94-4E9C-4730-9845-2D3DC18D71AA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232" creationId="{2B121DF5-05F0-4BC9-AD1D-89A0515A74DE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238" creationId="{B5A190DE-B845-45E1-B920-44D6C97C8D73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244" creationId="{A93A4F07-6699-43E9-BAB5-613794FE5648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250" creationId="{3F8F1B89-21E7-4950-92DB-7B4018E8BB41}"/>
          </ac:grpSpMkLst>
        </pc:grpChg>
        <pc:grpChg chg="add del">
          <ac:chgData name="Jens Palkowitsch-Kühl" userId="334591fef1eb4e8c" providerId="LiveId" clId="{02AC9ED7-FA7F-4E6B-B879-2A69E6F2012A}" dt="2018-07-18T06:56:46.907" v="8"/>
          <ac:grpSpMkLst>
            <pc:docMk/>
            <pc:sldMk cId="28381897" sldId="261"/>
            <ac:grpSpMk id="256" creationId="{D026529D-BFE9-4A82-BF0A-759716AB2743}"/>
          </ac:grpSpMkLst>
        </pc:grpChg>
        <pc:picChg chg="add del mod">
          <ac:chgData name="Jens Palkowitsch-Kühl" userId="334591fef1eb4e8c" providerId="LiveId" clId="{02AC9ED7-FA7F-4E6B-B879-2A69E6F2012A}" dt="2018-07-18T06:56:56.423" v="12"/>
          <ac:picMkLst>
            <pc:docMk/>
            <pc:sldMk cId="28381897" sldId="261"/>
            <ac:picMk id="15" creationId="{500C74A1-877B-4059-A3C7-633661B450F9}"/>
          </ac:picMkLst>
        </pc:picChg>
        <pc:picChg chg="add mod">
          <ac:chgData name="Jens Palkowitsch-Kühl" userId="334591fef1eb4e8c" providerId="LiveId" clId="{02AC9ED7-FA7F-4E6B-B879-2A69E6F2012A}" dt="2018-07-18T06:57:17.443" v="14" actId="1076"/>
          <ac:picMkLst>
            <pc:docMk/>
            <pc:sldMk cId="28381897" sldId="261"/>
            <ac:picMk id="16" creationId="{591A1A43-97F5-4C48-94AA-CD7A16E0537E}"/>
          </ac:picMkLst>
        </pc:picChg>
      </pc:sldChg>
      <pc:sldChg chg="addSp delSp modSp add del">
        <pc:chgData name="Jens Palkowitsch-Kühl" userId="334591fef1eb4e8c" providerId="LiveId" clId="{02AC9ED7-FA7F-4E6B-B879-2A69E6F2012A}" dt="2018-07-18T06:58:04.546" v="20" actId="2696"/>
        <pc:sldMkLst>
          <pc:docMk/>
          <pc:sldMk cId="559361140" sldId="262"/>
        </pc:sldMkLst>
        <pc:spChg chg="del">
          <ac:chgData name="Jens Palkowitsch-Kühl" userId="334591fef1eb4e8c" providerId="LiveId" clId="{02AC9ED7-FA7F-4E6B-B879-2A69E6F2012A}" dt="2018-07-18T06:57:55.324" v="17" actId="478"/>
          <ac:spMkLst>
            <pc:docMk/>
            <pc:sldMk cId="559361140" sldId="262"/>
            <ac:spMk id="2" creationId="{CFC3D865-29C9-4BC6-9BE2-3CFF25C426BC}"/>
          </ac:spMkLst>
        </pc:spChg>
        <pc:spChg chg="del">
          <ac:chgData name="Jens Palkowitsch-Kühl" userId="334591fef1eb4e8c" providerId="LiveId" clId="{02AC9ED7-FA7F-4E6B-B879-2A69E6F2012A}" dt="2018-07-18T06:57:54.886" v="16" actId="478"/>
          <ac:spMkLst>
            <pc:docMk/>
            <pc:sldMk cId="559361140" sldId="262"/>
            <ac:spMk id="3" creationId="{8DFBF61A-C85D-4D9D-9084-2FA219A08F99}"/>
          </ac:spMkLst>
        </pc:spChg>
        <pc:picChg chg="add mod">
          <ac:chgData name="Jens Palkowitsch-Kühl" userId="334591fef1eb4e8c" providerId="LiveId" clId="{02AC9ED7-FA7F-4E6B-B879-2A69E6F2012A}" dt="2018-07-18T06:57:59.155" v="19" actId="1076"/>
          <ac:picMkLst>
            <pc:docMk/>
            <pc:sldMk cId="559361140" sldId="262"/>
            <ac:picMk id="4" creationId="{57899C97-D271-4239-AB8A-350D455A3C86}"/>
          </ac:picMkLst>
        </pc:picChg>
      </pc:sldChg>
    </pc:docChg>
  </pc:docChgLst>
  <pc:docChgLst>
    <pc:chgData name="Jens Palkowitsch-Kühl" userId="334591fef1eb4e8c" providerId="LiveId" clId="{75B51816-0401-4907-A8E6-B10DBA7F3711}"/>
    <pc:docChg chg="undo custSel addSld delSld modSld sldOrd delSection">
      <pc:chgData name="Jens Palkowitsch-Kühl" userId="334591fef1eb4e8c" providerId="LiveId" clId="{75B51816-0401-4907-A8E6-B10DBA7F3711}" dt="2018-07-16T09:21:15.387" v="838" actId="20577"/>
      <pc:docMkLst>
        <pc:docMk/>
      </pc:docMkLst>
      <pc:sldChg chg="addSp modSp">
        <pc:chgData name="Jens Palkowitsch-Kühl" userId="334591fef1eb4e8c" providerId="LiveId" clId="{75B51816-0401-4907-A8E6-B10DBA7F3711}" dt="2018-07-13T10:58:17.275" v="16" actId="20577"/>
        <pc:sldMkLst>
          <pc:docMk/>
          <pc:sldMk cId="427768872" sldId="256"/>
        </pc:sldMkLst>
        <pc:graphicFrameChg chg="add mod modGraphic">
          <ac:chgData name="Jens Palkowitsch-Kühl" userId="334591fef1eb4e8c" providerId="LiveId" clId="{75B51816-0401-4907-A8E6-B10DBA7F3711}" dt="2018-07-13T10:58:17.275" v="16" actId="20577"/>
          <ac:graphicFrameMkLst>
            <pc:docMk/>
            <pc:sldMk cId="427768872" sldId="256"/>
            <ac:graphicFrameMk id="2" creationId="{DE974902-D496-44C8-90D3-743721916704}"/>
          </ac:graphicFrameMkLst>
        </pc:graphicFrameChg>
      </pc:sldChg>
      <pc:sldChg chg="addSp delSp modSp">
        <pc:chgData name="Jens Palkowitsch-Kühl" userId="334591fef1eb4e8c" providerId="LiveId" clId="{75B51816-0401-4907-A8E6-B10DBA7F3711}" dt="2018-07-16T09:09:29.175" v="415" actId="20577"/>
        <pc:sldMkLst>
          <pc:docMk/>
          <pc:sldMk cId="4071654457" sldId="258"/>
        </pc:sldMkLst>
        <pc:spChg chg="add mod ord">
          <ac:chgData name="Jens Palkowitsch-Kühl" userId="334591fef1eb4e8c" providerId="LiveId" clId="{75B51816-0401-4907-A8E6-B10DBA7F3711}" dt="2018-07-16T09:08:15.831" v="358" actId="14100"/>
          <ac:spMkLst>
            <pc:docMk/>
            <pc:sldMk cId="4071654457" sldId="258"/>
            <ac:spMk id="13" creationId="{1944982E-A641-46C0-801C-36DE0D62CFBE}"/>
          </ac:spMkLst>
        </pc:spChg>
        <pc:spChg chg="add mod">
          <ac:chgData name="Jens Palkowitsch-Kühl" userId="334591fef1eb4e8c" providerId="LiveId" clId="{75B51816-0401-4907-A8E6-B10DBA7F3711}" dt="2018-07-16T09:08:08.815" v="356" actId="1076"/>
          <ac:spMkLst>
            <pc:docMk/>
            <pc:sldMk cId="4071654457" sldId="258"/>
            <ac:spMk id="14" creationId="{27C17652-A5D8-496B-8295-811CD4ED2A3E}"/>
          </ac:spMkLst>
        </pc:spChg>
        <pc:spChg chg="mod">
          <ac:chgData name="Jens Palkowitsch-Kühl" userId="334591fef1eb4e8c" providerId="LiveId" clId="{75B51816-0401-4907-A8E6-B10DBA7F3711}" dt="2018-07-16T09:03:48.152" v="79" actId="1076"/>
          <ac:spMkLst>
            <pc:docMk/>
            <pc:sldMk cId="4071654457" sldId="258"/>
            <ac:spMk id="87" creationId="{E5B1CB29-A0EC-4978-A88D-D55537F50B43}"/>
          </ac:spMkLst>
        </pc:spChg>
        <pc:spChg chg="mod">
          <ac:chgData name="Jens Palkowitsch-Kühl" userId="334591fef1eb4e8c" providerId="LiveId" clId="{75B51816-0401-4907-A8E6-B10DBA7F3711}" dt="2018-07-16T09:03:29.450" v="69" actId="1076"/>
          <ac:spMkLst>
            <pc:docMk/>
            <pc:sldMk cId="4071654457" sldId="258"/>
            <ac:spMk id="93" creationId="{153EA025-B729-4857-A1F1-70A66B9D5258}"/>
          </ac:spMkLst>
        </pc:spChg>
        <pc:spChg chg="mod">
          <ac:chgData name="Jens Palkowitsch-Kühl" userId="334591fef1eb4e8c" providerId="LiveId" clId="{75B51816-0401-4907-A8E6-B10DBA7F3711}" dt="2018-07-16T09:03:32.325" v="71" actId="1076"/>
          <ac:spMkLst>
            <pc:docMk/>
            <pc:sldMk cId="4071654457" sldId="258"/>
            <ac:spMk id="105" creationId="{C2248A9A-512B-4895-9C82-BF2082E7E8ED}"/>
          </ac:spMkLst>
        </pc:spChg>
        <pc:spChg chg="mod">
          <ac:chgData name="Jens Palkowitsch-Kühl" userId="334591fef1eb4e8c" providerId="LiveId" clId="{75B51816-0401-4907-A8E6-B10DBA7F3711}" dt="2018-07-16T09:03:50.386" v="81" actId="1076"/>
          <ac:spMkLst>
            <pc:docMk/>
            <pc:sldMk cId="4071654457" sldId="258"/>
            <ac:spMk id="111" creationId="{3C1E023E-876A-4790-8A14-BB1AEC5FD272}"/>
          </ac:spMkLst>
        </pc:spChg>
        <pc:spChg chg="mod">
          <ac:chgData name="Jens Palkowitsch-Kühl" userId="334591fef1eb4e8c" providerId="LiveId" clId="{75B51816-0401-4907-A8E6-B10DBA7F3711}" dt="2018-07-16T09:03:35.980" v="73" actId="1076"/>
          <ac:spMkLst>
            <pc:docMk/>
            <pc:sldMk cId="4071654457" sldId="258"/>
            <ac:spMk id="117" creationId="{F3F165F3-D6D1-48B2-BFFB-9B05E0054A87}"/>
          </ac:spMkLst>
        </pc:spChg>
        <pc:spChg chg="mod">
          <ac:chgData name="Jens Palkowitsch-Kühl" userId="334591fef1eb4e8c" providerId="LiveId" clId="{75B51816-0401-4907-A8E6-B10DBA7F3711}" dt="2018-07-16T09:03:52.714" v="83" actId="1076"/>
          <ac:spMkLst>
            <pc:docMk/>
            <pc:sldMk cId="4071654457" sldId="258"/>
            <ac:spMk id="123" creationId="{55BDE271-38EE-4F42-B7DF-170DB9AC4F12}"/>
          </ac:spMkLst>
        </pc:spChg>
        <pc:spChg chg="mod">
          <ac:chgData name="Jens Palkowitsch-Kühl" userId="334591fef1eb4e8c" providerId="LiveId" clId="{75B51816-0401-4907-A8E6-B10DBA7F3711}" dt="2018-07-16T09:03:39.292" v="75" actId="1076"/>
          <ac:spMkLst>
            <pc:docMk/>
            <pc:sldMk cId="4071654457" sldId="258"/>
            <ac:spMk id="129" creationId="{986219D8-4538-4BB3-97C4-0553E1AE105E}"/>
          </ac:spMkLst>
        </pc:spChg>
        <pc:spChg chg="mod">
          <ac:chgData name="Jens Palkowitsch-Kühl" userId="334591fef1eb4e8c" providerId="LiveId" clId="{75B51816-0401-4907-A8E6-B10DBA7F3711}" dt="2018-07-16T09:03:55.938" v="85" actId="1076"/>
          <ac:spMkLst>
            <pc:docMk/>
            <pc:sldMk cId="4071654457" sldId="258"/>
            <ac:spMk id="135" creationId="{86BFB90E-3942-478B-8ED5-5C7B85688C2F}"/>
          </ac:spMkLst>
        </pc:spChg>
        <pc:spChg chg="mod">
          <ac:chgData name="Jens Palkowitsch-Kühl" userId="334591fef1eb4e8c" providerId="LiveId" clId="{75B51816-0401-4907-A8E6-B10DBA7F3711}" dt="2018-07-16T09:03:44.499" v="77" actId="1076"/>
          <ac:spMkLst>
            <pc:docMk/>
            <pc:sldMk cId="4071654457" sldId="258"/>
            <ac:spMk id="141" creationId="{244013E6-C2CF-4C68-9DEC-358D67EA3E3A}"/>
          </ac:spMkLst>
        </pc:spChg>
        <pc:spChg chg="mod">
          <ac:chgData name="Jens Palkowitsch-Kühl" userId="334591fef1eb4e8c" providerId="LiveId" clId="{75B51816-0401-4907-A8E6-B10DBA7F3711}" dt="2018-07-16T09:03:58.329" v="87" actId="1076"/>
          <ac:spMkLst>
            <pc:docMk/>
            <pc:sldMk cId="4071654457" sldId="258"/>
            <ac:spMk id="147" creationId="{0464DDCA-9311-4463-ACE7-222E4D2B3937}"/>
          </ac:spMkLst>
        </pc:spChg>
        <pc:spChg chg="add mod ord">
          <ac:chgData name="Jens Palkowitsch-Kühl" userId="334591fef1eb4e8c" providerId="LiveId" clId="{75B51816-0401-4907-A8E6-B10DBA7F3711}" dt="2018-07-16T09:09:23.125" v="408" actId="167"/>
          <ac:spMkLst>
            <pc:docMk/>
            <pc:sldMk cId="4071654457" sldId="258"/>
            <ac:spMk id="151" creationId="{3E85D2F6-C69D-4294-9D55-636185491711}"/>
          </ac:spMkLst>
        </pc:spChg>
        <pc:spChg chg="add mod">
          <ac:chgData name="Jens Palkowitsch-Kühl" userId="334591fef1eb4e8c" providerId="LiveId" clId="{75B51816-0401-4907-A8E6-B10DBA7F3711}" dt="2018-07-16T09:08:44.691" v="400" actId="20577"/>
          <ac:spMkLst>
            <pc:docMk/>
            <pc:sldMk cId="4071654457" sldId="258"/>
            <ac:spMk id="152" creationId="{DA794ED2-F02F-432A-9CF6-0D39D7F86840}"/>
          </ac:spMkLst>
        </pc:spChg>
        <pc:spChg chg="add mod ord">
          <ac:chgData name="Jens Palkowitsch-Kühl" userId="334591fef1eb4e8c" providerId="LiveId" clId="{75B51816-0401-4907-A8E6-B10DBA7F3711}" dt="2018-07-16T09:09:16.089" v="407" actId="167"/>
          <ac:spMkLst>
            <pc:docMk/>
            <pc:sldMk cId="4071654457" sldId="258"/>
            <ac:spMk id="153" creationId="{B9FC376B-CD06-4333-8874-F4D9DC75BD54}"/>
          </ac:spMkLst>
        </pc:spChg>
        <pc:spChg chg="add mod">
          <ac:chgData name="Jens Palkowitsch-Kühl" userId="334591fef1eb4e8c" providerId="LiveId" clId="{75B51816-0401-4907-A8E6-B10DBA7F3711}" dt="2018-07-16T09:09:29.175" v="415" actId="20577"/>
          <ac:spMkLst>
            <pc:docMk/>
            <pc:sldMk cId="4071654457" sldId="258"/>
            <ac:spMk id="154" creationId="{1E512A3F-6B7A-468E-9FF2-75471DE0AD29}"/>
          </ac:spMkLst>
        </pc:spChg>
        <pc:grpChg chg="mod">
          <ac:chgData name="Jens Palkowitsch-Kühl" userId="334591fef1eb4e8c" providerId="LiveId" clId="{75B51816-0401-4907-A8E6-B10DBA7F3711}" dt="2018-07-16T09:02:26.528" v="60" actId="408"/>
          <ac:grpSpMkLst>
            <pc:docMk/>
            <pc:sldMk cId="4071654457" sldId="258"/>
            <ac:grpSpMk id="4" creationId="{43B2FAF0-FE1B-E74D-A0BD-FF4D4AEE4217}"/>
          </ac:grpSpMkLst>
        </pc:grpChg>
        <pc:grpChg chg="mod">
          <ac:chgData name="Jens Palkowitsch-Kühl" userId="334591fef1eb4e8c" providerId="LiveId" clId="{75B51816-0401-4907-A8E6-B10DBA7F3711}" dt="2018-07-16T09:02:26.528" v="60" actId="408"/>
          <ac:grpSpMkLst>
            <pc:docMk/>
            <pc:sldMk cId="4071654457" sldId="258"/>
            <ac:grpSpMk id="5" creationId="{5ABF876D-3333-CA4D-BC84-A4EF26965C48}"/>
          </ac:grpSpMkLst>
        </pc:grpChg>
        <pc:grpChg chg="add mod">
          <ac:chgData name="Jens Palkowitsch-Kühl" userId="334591fef1eb4e8c" providerId="LiveId" clId="{75B51816-0401-4907-A8E6-B10DBA7F3711}" dt="2018-07-16T09:06:44.322" v="253" actId="164"/>
          <ac:grpSpMkLst>
            <pc:docMk/>
            <pc:sldMk cId="4071654457" sldId="258"/>
            <ac:grpSpMk id="6" creationId="{FBCB5E44-165F-4AE9-B761-0D686556B42B}"/>
          </ac:grpSpMkLst>
        </pc:grpChg>
        <pc:grpChg chg="mod">
          <ac:chgData name="Jens Palkowitsch-Kühl" userId="334591fef1eb4e8c" providerId="LiveId" clId="{75B51816-0401-4907-A8E6-B10DBA7F3711}" dt="2018-07-16T09:02:26.528" v="60" actId="408"/>
          <ac:grpSpMkLst>
            <pc:docMk/>
            <pc:sldMk cId="4071654457" sldId="258"/>
            <ac:grpSpMk id="7" creationId="{3B52CFCF-379E-A44E-A93A-FB3054B122E5}"/>
          </ac:grpSpMkLst>
        </pc:grpChg>
        <pc:grpChg chg="mod">
          <ac:chgData name="Jens Palkowitsch-Kühl" userId="334591fef1eb4e8c" providerId="LiveId" clId="{75B51816-0401-4907-A8E6-B10DBA7F3711}" dt="2018-07-16T09:04:27.456" v="89" actId="1076"/>
          <ac:grpSpMkLst>
            <pc:docMk/>
            <pc:sldMk cId="4071654457" sldId="258"/>
            <ac:grpSpMk id="8" creationId="{785FA13C-86B8-4946-8D5E-62340914D9C5}"/>
          </ac:grpSpMkLst>
        </pc:grpChg>
        <pc:grpChg chg="mod">
          <ac:chgData name="Jens Palkowitsch-Kühl" userId="334591fef1eb4e8c" providerId="LiveId" clId="{75B51816-0401-4907-A8E6-B10DBA7F3711}" dt="2018-07-16T09:02:26.528" v="60" actId="408"/>
          <ac:grpSpMkLst>
            <pc:docMk/>
            <pc:sldMk cId="4071654457" sldId="258"/>
            <ac:grpSpMk id="9" creationId="{145E1554-65E0-354D-9B75-1AB1CFDFB181}"/>
          </ac:grpSpMkLst>
        </pc:grpChg>
        <pc:grpChg chg="mod">
          <ac:chgData name="Jens Palkowitsch-Kühl" userId="334591fef1eb4e8c" providerId="LiveId" clId="{75B51816-0401-4907-A8E6-B10DBA7F3711}" dt="2018-07-16T09:04:35.740" v="90" actId="1076"/>
          <ac:grpSpMkLst>
            <pc:docMk/>
            <pc:sldMk cId="4071654457" sldId="258"/>
            <ac:grpSpMk id="10" creationId="{60F3BBFA-F475-9843-B339-B7C8C6D52E08}"/>
          </ac:grpSpMkLst>
        </pc:grpChg>
        <pc:grpChg chg="mod">
          <ac:chgData name="Jens Palkowitsch-Kühl" userId="334591fef1eb4e8c" providerId="LiveId" clId="{75B51816-0401-4907-A8E6-B10DBA7F3711}" dt="2018-07-16T09:02:26.528" v="60" actId="408"/>
          <ac:grpSpMkLst>
            <pc:docMk/>
            <pc:sldMk cId="4071654457" sldId="258"/>
            <ac:grpSpMk id="11" creationId="{68E0CA11-A74A-2743-8421-3E0A057C8C20}"/>
          </ac:grpSpMkLst>
        </pc:grpChg>
        <pc:grpChg chg="add mod">
          <ac:chgData name="Jens Palkowitsch-Kühl" userId="334591fef1eb4e8c" providerId="LiveId" clId="{75B51816-0401-4907-A8E6-B10DBA7F3711}" dt="2018-07-16T09:06:48.243" v="254" actId="164"/>
          <ac:grpSpMkLst>
            <pc:docMk/>
            <pc:sldMk cId="4071654457" sldId="258"/>
            <ac:grpSpMk id="12" creationId="{4D0A278A-B2BB-4D23-90D4-A9322BDBB4E1}"/>
          </ac:grpSpMkLst>
        </pc:grpChg>
        <pc:grpChg chg="mod">
          <ac:chgData name="Jens Palkowitsch-Kühl" userId="334591fef1eb4e8c" providerId="LiveId" clId="{75B51816-0401-4907-A8E6-B10DBA7F3711}" dt="2018-07-16T09:02:19.495" v="59" actId="554"/>
          <ac:grpSpMkLst>
            <pc:docMk/>
            <pc:sldMk cId="4071654457" sldId="258"/>
            <ac:grpSpMk id="34" creationId="{5BDCEF16-160D-3840-B2BD-9F12AA98D9CE}"/>
          </ac:grpSpMkLst>
        </pc:grpChg>
        <pc:grpChg chg="mod">
          <ac:chgData name="Jens Palkowitsch-Kühl" userId="334591fef1eb4e8c" providerId="LiveId" clId="{75B51816-0401-4907-A8E6-B10DBA7F3711}" dt="2018-07-16T09:02:26.528" v="60" actId="408"/>
          <ac:grpSpMkLst>
            <pc:docMk/>
            <pc:sldMk cId="4071654457" sldId="258"/>
            <ac:grpSpMk id="41" creationId="{C7EBBEAC-45B3-B24A-8E9E-BB94EE4F21C9}"/>
          </ac:grpSpMkLst>
        </pc:grpChg>
        <pc:grpChg chg="mod">
          <ac:chgData name="Jens Palkowitsch-Kühl" userId="334591fef1eb4e8c" providerId="LiveId" clId="{75B51816-0401-4907-A8E6-B10DBA7F3711}" dt="2018-07-16T09:02:26.528" v="60" actId="408"/>
          <ac:grpSpMkLst>
            <pc:docMk/>
            <pc:sldMk cId="4071654457" sldId="258"/>
            <ac:grpSpMk id="48" creationId="{D3A3B22E-838E-0A46-BD05-67AAB3BF73A4}"/>
          </ac:grpSpMkLst>
        </pc:grpChg>
        <pc:grpChg chg="add del mod">
          <ac:chgData name="Jens Palkowitsch-Kühl" userId="334591fef1eb4e8c" providerId="LiveId" clId="{75B51816-0401-4907-A8E6-B10DBA7F3711}" dt="2018-07-16T09:01:03.366" v="29" actId="478"/>
          <ac:grpSpMkLst>
            <pc:docMk/>
            <pc:sldMk cId="4071654457" sldId="258"/>
            <ac:grpSpMk id="53" creationId="{45488BA4-5A9F-4C18-B217-50A4EAD514A8}"/>
          </ac:grpSpMkLst>
        </pc:grpChg>
        <pc:grpChg chg="mod">
          <ac:chgData name="Jens Palkowitsch-Kühl" userId="334591fef1eb4e8c" providerId="LiveId" clId="{75B51816-0401-4907-A8E6-B10DBA7F3711}" dt="2018-07-16T09:02:26.528" v="60" actId="408"/>
          <ac:grpSpMkLst>
            <pc:docMk/>
            <pc:sldMk cId="4071654457" sldId="258"/>
            <ac:grpSpMk id="55" creationId="{124F07CC-2F33-2149-B1C8-53EF9AF82BE8}"/>
          </ac:grpSpMkLst>
        </pc:grpChg>
        <pc:grpChg chg="mod">
          <ac:chgData name="Jens Palkowitsch-Kühl" userId="334591fef1eb4e8c" providerId="LiveId" clId="{75B51816-0401-4907-A8E6-B10DBA7F3711}" dt="2018-07-16T09:00:02.967" v="18"/>
          <ac:grpSpMkLst>
            <pc:docMk/>
            <pc:sldMk cId="4071654457" sldId="258"/>
            <ac:grpSpMk id="56" creationId="{1AAC4309-94CC-4B52-8863-1EE9F90346F5}"/>
          </ac:grpSpMkLst>
        </pc:grpChg>
        <pc:grpChg chg="del mod">
          <ac:chgData name="Jens Palkowitsch-Kühl" userId="334591fef1eb4e8c" providerId="LiveId" clId="{75B51816-0401-4907-A8E6-B10DBA7F3711}" dt="2018-07-16T09:06:24.951" v="247" actId="478"/>
          <ac:grpSpMkLst>
            <pc:docMk/>
            <pc:sldMk cId="4071654457" sldId="258"/>
            <ac:grpSpMk id="61" creationId="{4A493FA6-F7EE-664B-BC8A-448335CB440F}"/>
          </ac:grpSpMkLst>
        </pc:grpChg>
        <pc:grpChg chg="mod topLvl">
          <ac:chgData name="Jens Palkowitsch-Kühl" userId="334591fef1eb4e8c" providerId="LiveId" clId="{75B51816-0401-4907-A8E6-B10DBA7F3711}" dt="2018-07-16T09:06:48.243" v="254" actId="164"/>
          <ac:grpSpMkLst>
            <pc:docMk/>
            <pc:sldMk cId="4071654457" sldId="258"/>
            <ac:grpSpMk id="63" creationId="{B4BD0403-D829-6C4F-9BC3-69E0F7910FC2}"/>
          </ac:grpSpMkLst>
        </pc:grpChg>
        <pc:grpChg chg="del mod">
          <ac:chgData name="Jens Palkowitsch-Kühl" userId="334591fef1eb4e8c" providerId="LiveId" clId="{75B51816-0401-4907-A8E6-B10DBA7F3711}" dt="2018-07-16T09:06:32.134" v="250" actId="478"/>
          <ac:grpSpMkLst>
            <pc:docMk/>
            <pc:sldMk cId="4071654457" sldId="258"/>
            <ac:grpSpMk id="67" creationId="{F080D46A-A583-894E-8D2F-67E6F71C0998}"/>
          </ac:grpSpMkLst>
        </pc:grpChg>
        <pc:grpChg chg="add del mod">
          <ac:chgData name="Jens Palkowitsch-Kühl" userId="334591fef1eb4e8c" providerId="LiveId" clId="{75B51816-0401-4907-A8E6-B10DBA7F3711}" dt="2018-07-16T09:01:25.059" v="36" actId="478"/>
          <ac:grpSpMkLst>
            <pc:docMk/>
            <pc:sldMk cId="4071654457" sldId="258"/>
            <ac:grpSpMk id="71" creationId="{037A5815-4BC3-4C78-BE9A-E44820676FEC}"/>
          </ac:grpSpMkLst>
        </pc:grpChg>
        <pc:grpChg chg="mod">
          <ac:chgData name="Jens Palkowitsch-Kühl" userId="334591fef1eb4e8c" providerId="LiveId" clId="{75B51816-0401-4907-A8E6-B10DBA7F3711}" dt="2018-07-16T09:01:21.371" v="34"/>
          <ac:grpSpMkLst>
            <pc:docMk/>
            <pc:sldMk cId="4071654457" sldId="258"/>
            <ac:grpSpMk id="73" creationId="{80BA988A-3D4D-4574-BE9C-222B8C758877}"/>
          </ac:grpSpMkLst>
        </pc:grpChg>
        <pc:grpChg chg="add mod">
          <ac:chgData name="Jens Palkowitsch-Kühl" userId="334591fef1eb4e8c" providerId="LiveId" clId="{75B51816-0401-4907-A8E6-B10DBA7F3711}" dt="2018-07-16T09:03:46.687" v="78"/>
          <ac:grpSpMkLst>
            <pc:docMk/>
            <pc:sldMk cId="4071654457" sldId="258"/>
            <ac:grpSpMk id="79" creationId="{70955E2D-4894-4250-ABAD-F8F0218F6324}"/>
          </ac:grpSpMkLst>
        </pc:grpChg>
        <pc:grpChg chg="mod topLvl">
          <ac:chgData name="Jens Palkowitsch-Kühl" userId="334591fef1eb4e8c" providerId="LiveId" clId="{75B51816-0401-4907-A8E6-B10DBA7F3711}" dt="2018-07-16T09:06:44.322" v="253" actId="164"/>
          <ac:grpSpMkLst>
            <pc:docMk/>
            <pc:sldMk cId="4071654457" sldId="258"/>
            <ac:grpSpMk id="81" creationId="{ADBA95F9-3912-E443-BC88-2E4557B0A35D}"/>
          </ac:grpSpMkLst>
        </pc:grpChg>
        <pc:grpChg chg="mod">
          <ac:chgData name="Jens Palkowitsch-Kühl" userId="334591fef1eb4e8c" providerId="LiveId" clId="{75B51816-0401-4907-A8E6-B10DBA7F3711}" dt="2018-07-16T09:03:46.687" v="78"/>
          <ac:grpSpMkLst>
            <pc:docMk/>
            <pc:sldMk cId="4071654457" sldId="258"/>
            <ac:grpSpMk id="85" creationId="{52B3A6DD-60B3-4921-820D-966DE312EEFB}"/>
          </ac:grpSpMkLst>
        </pc:grpChg>
        <pc:grpChg chg="add mod">
          <ac:chgData name="Jens Palkowitsch-Kühl" userId="334591fef1eb4e8c" providerId="LiveId" clId="{75B51816-0401-4907-A8E6-B10DBA7F3711}" dt="2018-07-16T09:03:23.668" v="68"/>
          <ac:grpSpMkLst>
            <pc:docMk/>
            <pc:sldMk cId="4071654457" sldId="258"/>
            <ac:grpSpMk id="89" creationId="{78210AB1-0CCD-4B95-BDC8-BF85D89F6BD4}"/>
          </ac:grpSpMkLst>
        </pc:grpChg>
        <pc:grpChg chg="mod">
          <ac:chgData name="Jens Palkowitsch-Kühl" userId="334591fef1eb4e8c" providerId="LiveId" clId="{75B51816-0401-4907-A8E6-B10DBA7F3711}" dt="2018-07-16T09:03:23.668" v="68"/>
          <ac:grpSpMkLst>
            <pc:docMk/>
            <pc:sldMk cId="4071654457" sldId="258"/>
            <ac:grpSpMk id="91" creationId="{D37E2481-DF5E-4C4E-810C-FD90E2F09B70}"/>
          </ac:grpSpMkLst>
        </pc:grpChg>
        <pc:grpChg chg="add del mod">
          <ac:chgData name="Jens Palkowitsch-Kühl" userId="334591fef1eb4e8c" providerId="LiveId" clId="{75B51816-0401-4907-A8E6-B10DBA7F3711}" dt="2018-07-16T09:01:30.481" v="40" actId="478"/>
          <ac:grpSpMkLst>
            <pc:docMk/>
            <pc:sldMk cId="4071654457" sldId="258"/>
            <ac:grpSpMk id="95" creationId="{2ABE2C5B-B89C-448A-AF92-DF7DC9386077}"/>
          </ac:grpSpMkLst>
        </pc:grpChg>
        <pc:grpChg chg="mod">
          <ac:chgData name="Jens Palkowitsch-Kühl" userId="334591fef1eb4e8c" providerId="LiveId" clId="{75B51816-0401-4907-A8E6-B10DBA7F3711}" dt="2018-07-16T09:01:28.450" v="39"/>
          <ac:grpSpMkLst>
            <pc:docMk/>
            <pc:sldMk cId="4071654457" sldId="258"/>
            <ac:grpSpMk id="97" creationId="{22468D66-F496-4F8B-A897-F0054C6CA0DA}"/>
          </ac:grpSpMkLst>
        </pc:grpChg>
        <pc:grpChg chg="add mod">
          <ac:chgData name="Jens Palkowitsch-Kühl" userId="334591fef1eb4e8c" providerId="LiveId" clId="{75B51816-0401-4907-A8E6-B10DBA7F3711}" dt="2018-07-16T09:03:30.606" v="70"/>
          <ac:grpSpMkLst>
            <pc:docMk/>
            <pc:sldMk cId="4071654457" sldId="258"/>
            <ac:grpSpMk id="101" creationId="{F7BF056B-0B53-423D-932C-73402B65F79B}"/>
          </ac:grpSpMkLst>
        </pc:grpChg>
        <pc:grpChg chg="mod">
          <ac:chgData name="Jens Palkowitsch-Kühl" userId="334591fef1eb4e8c" providerId="LiveId" clId="{75B51816-0401-4907-A8E6-B10DBA7F3711}" dt="2018-07-16T09:03:30.606" v="70"/>
          <ac:grpSpMkLst>
            <pc:docMk/>
            <pc:sldMk cId="4071654457" sldId="258"/>
            <ac:grpSpMk id="103" creationId="{AF257F88-CD1A-44D1-B26D-DEF3AA72CE45}"/>
          </ac:grpSpMkLst>
        </pc:grpChg>
        <pc:grpChg chg="add mod">
          <ac:chgData name="Jens Palkowitsch-Kühl" userId="334591fef1eb4e8c" providerId="LiveId" clId="{75B51816-0401-4907-A8E6-B10DBA7F3711}" dt="2018-07-16T09:03:49.089" v="80"/>
          <ac:grpSpMkLst>
            <pc:docMk/>
            <pc:sldMk cId="4071654457" sldId="258"/>
            <ac:grpSpMk id="107" creationId="{FE7E119C-B171-4AD7-98F9-B28D92D4FD85}"/>
          </ac:grpSpMkLst>
        </pc:grpChg>
        <pc:grpChg chg="mod">
          <ac:chgData name="Jens Palkowitsch-Kühl" userId="334591fef1eb4e8c" providerId="LiveId" clId="{75B51816-0401-4907-A8E6-B10DBA7F3711}" dt="2018-07-16T09:03:49.089" v="80"/>
          <ac:grpSpMkLst>
            <pc:docMk/>
            <pc:sldMk cId="4071654457" sldId="258"/>
            <ac:grpSpMk id="109" creationId="{B9561218-8FAB-40DE-9158-4F73559FF97C}"/>
          </ac:grpSpMkLst>
        </pc:grpChg>
        <pc:grpChg chg="add mod">
          <ac:chgData name="Jens Palkowitsch-Kühl" userId="334591fef1eb4e8c" providerId="LiveId" clId="{75B51816-0401-4907-A8E6-B10DBA7F3711}" dt="2018-07-16T09:04:35.740" v="90" actId="1076"/>
          <ac:grpSpMkLst>
            <pc:docMk/>
            <pc:sldMk cId="4071654457" sldId="258"/>
            <ac:grpSpMk id="113" creationId="{EA8E9579-4A4C-45AF-87FA-4F850602EE2E}"/>
          </ac:grpSpMkLst>
        </pc:grpChg>
        <pc:grpChg chg="mod">
          <ac:chgData name="Jens Palkowitsch-Kühl" userId="334591fef1eb4e8c" providerId="LiveId" clId="{75B51816-0401-4907-A8E6-B10DBA7F3711}" dt="2018-07-16T09:03:33.341" v="72"/>
          <ac:grpSpMkLst>
            <pc:docMk/>
            <pc:sldMk cId="4071654457" sldId="258"/>
            <ac:grpSpMk id="114" creationId="{017D92FC-DCAF-4817-A9B6-1BDD34C8C68D}"/>
          </ac:grpSpMkLst>
        </pc:grpChg>
        <pc:grpChg chg="add mod">
          <ac:chgData name="Jens Palkowitsch-Kühl" userId="334591fef1eb4e8c" providerId="LiveId" clId="{75B51816-0401-4907-A8E6-B10DBA7F3711}" dt="2018-07-16T09:04:35.740" v="90" actId="1076"/>
          <ac:grpSpMkLst>
            <pc:docMk/>
            <pc:sldMk cId="4071654457" sldId="258"/>
            <ac:grpSpMk id="119" creationId="{09091B47-76DC-4AB5-9880-852FD6DA9FB0}"/>
          </ac:grpSpMkLst>
        </pc:grpChg>
        <pc:grpChg chg="mod">
          <ac:chgData name="Jens Palkowitsch-Kühl" userId="334591fef1eb4e8c" providerId="LiveId" clId="{75B51816-0401-4907-A8E6-B10DBA7F3711}" dt="2018-07-16T09:03:51.605" v="82"/>
          <ac:grpSpMkLst>
            <pc:docMk/>
            <pc:sldMk cId="4071654457" sldId="258"/>
            <ac:grpSpMk id="120" creationId="{3C6EFBEF-6957-4FA7-820A-337D7E5748BD}"/>
          </ac:grpSpMkLst>
        </pc:grpChg>
        <pc:grpChg chg="add mod">
          <ac:chgData name="Jens Palkowitsch-Kühl" userId="334591fef1eb4e8c" providerId="LiveId" clId="{75B51816-0401-4907-A8E6-B10DBA7F3711}" dt="2018-07-16T09:03:37.230" v="74"/>
          <ac:grpSpMkLst>
            <pc:docMk/>
            <pc:sldMk cId="4071654457" sldId="258"/>
            <ac:grpSpMk id="125" creationId="{AAF16DE6-ED98-4B28-BE8D-80053666245F}"/>
          </ac:grpSpMkLst>
        </pc:grpChg>
        <pc:grpChg chg="mod">
          <ac:chgData name="Jens Palkowitsch-Kühl" userId="334591fef1eb4e8c" providerId="LiveId" clId="{75B51816-0401-4907-A8E6-B10DBA7F3711}" dt="2018-07-16T09:03:37.230" v="74"/>
          <ac:grpSpMkLst>
            <pc:docMk/>
            <pc:sldMk cId="4071654457" sldId="258"/>
            <ac:grpSpMk id="127" creationId="{0F7CA393-81D9-40A3-822E-1C93754498C6}"/>
          </ac:grpSpMkLst>
        </pc:grpChg>
        <pc:grpChg chg="add mod">
          <ac:chgData name="Jens Palkowitsch-Kühl" userId="334591fef1eb4e8c" providerId="LiveId" clId="{75B51816-0401-4907-A8E6-B10DBA7F3711}" dt="2018-07-16T09:03:53.954" v="84"/>
          <ac:grpSpMkLst>
            <pc:docMk/>
            <pc:sldMk cId="4071654457" sldId="258"/>
            <ac:grpSpMk id="131" creationId="{09284D2E-DF14-4C82-A3A0-6165ABCADA4F}"/>
          </ac:grpSpMkLst>
        </pc:grpChg>
        <pc:grpChg chg="mod">
          <ac:chgData name="Jens Palkowitsch-Kühl" userId="334591fef1eb4e8c" providerId="LiveId" clId="{75B51816-0401-4907-A8E6-B10DBA7F3711}" dt="2018-07-16T09:03:53.954" v="84"/>
          <ac:grpSpMkLst>
            <pc:docMk/>
            <pc:sldMk cId="4071654457" sldId="258"/>
            <ac:grpSpMk id="133" creationId="{EDF84211-3EE6-488F-BB70-DFE2B219D644}"/>
          </ac:grpSpMkLst>
        </pc:grpChg>
        <pc:grpChg chg="add mod">
          <ac:chgData name="Jens Palkowitsch-Kühl" userId="334591fef1eb4e8c" providerId="LiveId" clId="{75B51816-0401-4907-A8E6-B10DBA7F3711}" dt="2018-07-16T09:04:27.456" v="89" actId="1076"/>
          <ac:grpSpMkLst>
            <pc:docMk/>
            <pc:sldMk cId="4071654457" sldId="258"/>
            <ac:grpSpMk id="137" creationId="{E11A1D6E-ADA7-4CF5-A197-1586C64E9CE9}"/>
          </ac:grpSpMkLst>
        </pc:grpChg>
        <pc:grpChg chg="mod">
          <ac:chgData name="Jens Palkowitsch-Kühl" userId="334591fef1eb4e8c" providerId="LiveId" clId="{75B51816-0401-4907-A8E6-B10DBA7F3711}" dt="2018-07-16T09:03:40.386" v="76"/>
          <ac:grpSpMkLst>
            <pc:docMk/>
            <pc:sldMk cId="4071654457" sldId="258"/>
            <ac:grpSpMk id="139" creationId="{7EF3D812-B190-4D84-9DEE-F5D4C5BBDEE4}"/>
          </ac:grpSpMkLst>
        </pc:grpChg>
        <pc:grpChg chg="add mod">
          <ac:chgData name="Jens Palkowitsch-Kühl" userId="334591fef1eb4e8c" providerId="LiveId" clId="{75B51816-0401-4907-A8E6-B10DBA7F3711}" dt="2018-07-16T09:04:27.456" v="89" actId="1076"/>
          <ac:grpSpMkLst>
            <pc:docMk/>
            <pc:sldMk cId="4071654457" sldId="258"/>
            <ac:grpSpMk id="143" creationId="{B64A95ED-6E9A-4284-B030-41112907115F}"/>
          </ac:grpSpMkLst>
        </pc:grpChg>
        <pc:grpChg chg="mod">
          <ac:chgData name="Jens Palkowitsch-Kühl" userId="334591fef1eb4e8c" providerId="LiveId" clId="{75B51816-0401-4907-A8E6-B10DBA7F3711}" dt="2018-07-16T09:03:56.892" v="86"/>
          <ac:grpSpMkLst>
            <pc:docMk/>
            <pc:sldMk cId="4071654457" sldId="258"/>
            <ac:grpSpMk id="145" creationId="{96B82F21-D11A-48B1-830A-B2C7AD9C3815}"/>
          </ac:grpSpMkLst>
        </pc:grpChg>
        <pc:picChg chg="del topLvl">
          <ac:chgData name="Jens Palkowitsch-Kühl" userId="334591fef1eb4e8c" providerId="LiveId" clId="{75B51816-0401-4907-A8E6-B10DBA7F3711}" dt="2018-07-16T09:06:24.951" v="247" actId="478"/>
          <ac:picMkLst>
            <pc:docMk/>
            <pc:sldMk cId="4071654457" sldId="258"/>
            <ac:picMk id="62" creationId="{75730F72-BF0A-8640-AC2E-0977E21F8A65}"/>
          </ac:picMkLst>
        </pc:picChg>
        <pc:picChg chg="del topLvl">
          <ac:chgData name="Jens Palkowitsch-Kühl" userId="334591fef1eb4e8c" providerId="LiveId" clId="{75B51816-0401-4907-A8E6-B10DBA7F3711}" dt="2018-07-16T09:06:32.134" v="250" actId="478"/>
          <ac:picMkLst>
            <pc:docMk/>
            <pc:sldMk cId="4071654457" sldId="258"/>
            <ac:picMk id="68" creationId="{B3F92A8A-B1A6-4C45-B255-3C98FFF0419B}"/>
          </ac:picMkLst>
        </pc:picChg>
        <pc:picChg chg="add mod">
          <ac:chgData name="Jens Palkowitsch-Kühl" userId="334591fef1eb4e8c" providerId="LiveId" clId="{75B51816-0401-4907-A8E6-B10DBA7F3711}" dt="2018-07-16T09:06:48.243" v="254" actId="164"/>
          <ac:picMkLst>
            <pc:docMk/>
            <pc:sldMk cId="4071654457" sldId="258"/>
            <ac:picMk id="149" creationId="{C8B1E59B-ACC7-4CA7-A20D-15FABA4E1B1C}"/>
          </ac:picMkLst>
        </pc:picChg>
        <pc:picChg chg="add mod">
          <ac:chgData name="Jens Palkowitsch-Kühl" userId="334591fef1eb4e8c" providerId="LiveId" clId="{75B51816-0401-4907-A8E6-B10DBA7F3711}" dt="2018-07-16T09:06:44.322" v="253" actId="164"/>
          <ac:picMkLst>
            <pc:docMk/>
            <pc:sldMk cId="4071654457" sldId="258"/>
            <ac:picMk id="150" creationId="{7B36D162-7926-4DAB-A53C-C7BA86920926}"/>
          </ac:picMkLst>
        </pc:picChg>
      </pc:sldChg>
      <pc:sldChg chg="addSp delSp modSp add addCm delCm">
        <pc:chgData name="Jens Palkowitsch-Kühl" userId="334591fef1eb4e8c" providerId="LiveId" clId="{75B51816-0401-4907-A8E6-B10DBA7F3711}" dt="2018-07-16T09:20:31.151" v="729" actId="20577"/>
        <pc:sldMkLst>
          <pc:docMk/>
          <pc:sldMk cId="2422757140" sldId="259"/>
        </pc:sldMkLst>
        <pc:spChg chg="del">
          <ac:chgData name="Jens Palkowitsch-Kühl" userId="334591fef1eb4e8c" providerId="LiveId" clId="{75B51816-0401-4907-A8E6-B10DBA7F3711}" dt="2018-07-16T09:04:47.927" v="93" actId="478"/>
          <ac:spMkLst>
            <pc:docMk/>
            <pc:sldMk cId="2422757140" sldId="259"/>
            <ac:spMk id="2" creationId="{595DF436-CB88-43B7-8120-8BA4202F9BEE}"/>
          </ac:spMkLst>
        </pc:spChg>
        <pc:spChg chg="del">
          <ac:chgData name="Jens Palkowitsch-Kühl" userId="334591fef1eb4e8c" providerId="LiveId" clId="{75B51816-0401-4907-A8E6-B10DBA7F3711}" dt="2018-07-16T09:04:47.458" v="92" actId="478"/>
          <ac:spMkLst>
            <pc:docMk/>
            <pc:sldMk cId="2422757140" sldId="259"/>
            <ac:spMk id="3" creationId="{34FFA83C-CDC6-4628-BFD6-98C456D16351}"/>
          </ac:spMkLst>
        </pc:spChg>
        <pc:spChg chg="add mod">
          <ac:chgData name="Jens Palkowitsch-Kühl" userId="334591fef1eb4e8c" providerId="LiveId" clId="{75B51816-0401-4907-A8E6-B10DBA7F3711}" dt="2018-07-16T09:05:01.868" v="97" actId="1076"/>
          <ac:spMkLst>
            <pc:docMk/>
            <pc:sldMk cId="2422757140" sldId="259"/>
            <ac:spMk id="9" creationId="{3798B2D0-04BD-47EA-99D8-9E2235E50B9A}"/>
          </ac:spMkLst>
        </pc:spChg>
        <pc:spChg chg="add mod">
          <ac:chgData name="Jens Palkowitsch-Kühl" userId="334591fef1eb4e8c" providerId="LiveId" clId="{75B51816-0401-4907-A8E6-B10DBA7F3711}" dt="2018-07-16T09:05:19.724" v="115" actId="1076"/>
          <ac:spMkLst>
            <pc:docMk/>
            <pc:sldMk cId="2422757140" sldId="259"/>
            <ac:spMk id="10" creationId="{B1E0C397-B777-4FEF-BC07-E28A22F627E4}"/>
          </ac:spMkLst>
        </pc:spChg>
        <pc:spChg chg="add mod">
          <ac:chgData name="Jens Palkowitsch-Kühl" userId="334591fef1eb4e8c" providerId="LiveId" clId="{75B51816-0401-4907-A8E6-B10DBA7F3711}" dt="2018-07-16T09:05:25.915" v="133" actId="20577"/>
          <ac:spMkLst>
            <pc:docMk/>
            <pc:sldMk cId="2422757140" sldId="259"/>
            <ac:spMk id="11" creationId="{002B0A70-AD55-4BAF-A9B2-1621BF31956C}"/>
          </ac:spMkLst>
        </pc:spChg>
        <pc:spChg chg="add mod">
          <ac:chgData name="Jens Palkowitsch-Kühl" userId="334591fef1eb4e8c" providerId="LiveId" clId="{75B51816-0401-4907-A8E6-B10DBA7F3711}" dt="2018-07-16T09:05:30.244" v="135" actId="1076"/>
          <ac:spMkLst>
            <pc:docMk/>
            <pc:sldMk cId="2422757140" sldId="259"/>
            <ac:spMk id="12" creationId="{F7A3AD6D-A187-4D7D-8A73-8AC39276800B}"/>
          </ac:spMkLst>
        </pc:spChg>
        <pc:spChg chg="add mod">
          <ac:chgData name="Jens Palkowitsch-Kühl" userId="334591fef1eb4e8c" providerId="LiveId" clId="{75B51816-0401-4907-A8E6-B10DBA7F3711}" dt="2018-07-16T09:05:33.327" v="137" actId="1076"/>
          <ac:spMkLst>
            <pc:docMk/>
            <pc:sldMk cId="2422757140" sldId="259"/>
            <ac:spMk id="13" creationId="{5C982AA6-42E1-49F7-8484-1DE72296DD82}"/>
          </ac:spMkLst>
        </pc:spChg>
        <pc:spChg chg="add mod">
          <ac:chgData name="Jens Palkowitsch-Kühl" userId="334591fef1eb4e8c" providerId="LiveId" clId="{75B51816-0401-4907-A8E6-B10DBA7F3711}" dt="2018-07-16T09:05:48.208" v="200" actId="20577"/>
          <ac:spMkLst>
            <pc:docMk/>
            <pc:sldMk cId="2422757140" sldId="259"/>
            <ac:spMk id="14" creationId="{7870A7BB-D0AC-403B-8897-C93A7595DD45}"/>
          </ac:spMkLst>
        </pc:spChg>
        <pc:spChg chg="add mod">
          <ac:chgData name="Jens Palkowitsch-Kühl" userId="334591fef1eb4e8c" providerId="LiveId" clId="{75B51816-0401-4907-A8E6-B10DBA7F3711}" dt="2018-07-16T09:06:10.242" v="246" actId="1076"/>
          <ac:spMkLst>
            <pc:docMk/>
            <pc:sldMk cId="2422757140" sldId="259"/>
            <ac:spMk id="15" creationId="{A84A95B9-838D-43A3-A770-13FE6A70B334}"/>
          </ac:spMkLst>
        </pc:spChg>
        <pc:spChg chg="add mod">
          <ac:chgData name="Jens Palkowitsch-Kühl" userId="334591fef1eb4e8c" providerId="LiveId" clId="{75B51816-0401-4907-A8E6-B10DBA7F3711}" dt="2018-07-16T09:20:31.151" v="729" actId="20577"/>
          <ac:spMkLst>
            <pc:docMk/>
            <pc:sldMk cId="2422757140" sldId="259"/>
            <ac:spMk id="16" creationId="{8E93DD6C-9AC4-4D72-9129-F69606AD878A}"/>
          </ac:spMkLst>
        </pc:spChg>
        <pc:grpChg chg="add mod">
          <ac:chgData name="Jens Palkowitsch-Kühl" userId="334591fef1eb4e8c" providerId="LiveId" clId="{75B51816-0401-4907-A8E6-B10DBA7F3711}" dt="2018-07-16T09:04:51.130" v="95" actId="1076"/>
          <ac:grpSpMkLst>
            <pc:docMk/>
            <pc:sldMk cId="2422757140" sldId="259"/>
            <ac:grpSpMk id="4" creationId="{DF538F17-6CA4-440B-BC70-87C2E692DFD4}"/>
          </ac:grpSpMkLst>
        </pc:grpChg>
      </pc:sldChg>
      <pc:sldChg chg="addSp delSp modSp add ord">
        <pc:chgData name="Jens Palkowitsch-Kühl" userId="334591fef1eb4e8c" providerId="LiveId" clId="{75B51816-0401-4907-A8E6-B10DBA7F3711}" dt="2018-07-16T09:21:15.387" v="838" actId="20577"/>
        <pc:sldMkLst>
          <pc:docMk/>
          <pc:sldMk cId="68314057" sldId="260"/>
        </pc:sldMkLst>
        <pc:spChg chg="mod">
          <ac:chgData name="Jens Palkowitsch-Kühl" userId="334591fef1eb4e8c" providerId="LiveId" clId="{75B51816-0401-4907-A8E6-B10DBA7F3711}" dt="2018-07-16T09:12:51.402" v="435" actId="14100"/>
          <ac:spMkLst>
            <pc:docMk/>
            <pc:sldMk cId="68314057" sldId="260"/>
            <ac:spMk id="12" creationId="{7BBB8931-7AEA-4874-BAFE-EA204CCDE6A9}"/>
          </ac:spMkLst>
        </pc:spChg>
        <pc:spChg chg="mod">
          <ac:chgData name="Jens Palkowitsch-Kühl" userId="334591fef1eb4e8c" providerId="LiveId" clId="{75B51816-0401-4907-A8E6-B10DBA7F3711}" dt="2018-07-16T09:12:45.252" v="429" actId="1076"/>
          <ac:spMkLst>
            <pc:docMk/>
            <pc:sldMk cId="68314057" sldId="260"/>
            <ac:spMk id="13" creationId="{53D52427-6B53-4D84-9361-DA72058F1119}"/>
          </ac:spMkLst>
        </pc:spChg>
        <pc:spChg chg="add mod">
          <ac:chgData name="Jens Palkowitsch-Kühl" userId="334591fef1eb4e8c" providerId="LiveId" clId="{75B51816-0401-4907-A8E6-B10DBA7F3711}" dt="2018-07-16T09:13:43.216" v="452" actId="164"/>
          <ac:spMkLst>
            <pc:docMk/>
            <pc:sldMk cId="68314057" sldId="260"/>
            <ac:spMk id="14" creationId="{9B3B6A3E-555A-4B3E-8A7B-FFD999CC1DD2}"/>
          </ac:spMkLst>
        </pc:spChg>
        <pc:spChg chg="add mod">
          <ac:chgData name="Jens Palkowitsch-Kühl" userId="334591fef1eb4e8c" providerId="LiveId" clId="{75B51816-0401-4907-A8E6-B10DBA7F3711}" dt="2018-07-16T09:15:17.546" v="566" actId="164"/>
          <ac:spMkLst>
            <pc:docMk/>
            <pc:sldMk cId="68314057" sldId="260"/>
            <ac:spMk id="17" creationId="{DC7DC95D-0640-46EE-911B-0BA25CE64A0D}"/>
          </ac:spMkLst>
        </pc:spChg>
        <pc:spChg chg="mod">
          <ac:chgData name="Jens Palkowitsch-Kühl" userId="334591fef1eb4e8c" providerId="LiveId" clId="{75B51816-0401-4907-A8E6-B10DBA7F3711}" dt="2018-07-16T09:15:48.484" v="575" actId="20577"/>
          <ac:spMkLst>
            <pc:docMk/>
            <pc:sldMk cId="68314057" sldId="260"/>
            <ac:spMk id="21" creationId="{05174F58-8189-4EF7-945C-E5BA053FB92F}"/>
          </ac:spMkLst>
        </pc:spChg>
        <pc:spChg chg="mod">
          <ac:chgData name="Jens Palkowitsch-Kühl" userId="334591fef1eb4e8c" providerId="LiveId" clId="{75B51816-0401-4907-A8E6-B10DBA7F3711}" dt="2018-07-16T09:16:07.769" v="592" actId="20577"/>
          <ac:spMkLst>
            <pc:docMk/>
            <pc:sldMk cId="68314057" sldId="260"/>
            <ac:spMk id="24" creationId="{291FE9EF-D074-42C1-80E4-15528DDE092B}"/>
          </ac:spMkLst>
        </pc:spChg>
        <pc:spChg chg="mod">
          <ac:chgData name="Jens Palkowitsch-Kühl" userId="334591fef1eb4e8c" providerId="LiveId" clId="{75B51816-0401-4907-A8E6-B10DBA7F3711}" dt="2018-07-16T09:16:24.670" v="599" actId="20577"/>
          <ac:spMkLst>
            <pc:docMk/>
            <pc:sldMk cId="68314057" sldId="260"/>
            <ac:spMk id="27" creationId="{0B5C61F6-9243-487E-8016-9723B2385B41}"/>
          </ac:spMkLst>
        </pc:spChg>
        <pc:spChg chg="mod">
          <ac:chgData name="Jens Palkowitsch-Kühl" userId="334591fef1eb4e8c" providerId="LiveId" clId="{75B51816-0401-4907-A8E6-B10DBA7F3711}" dt="2018-07-16T09:16:35.390" v="615" actId="20577"/>
          <ac:spMkLst>
            <pc:docMk/>
            <pc:sldMk cId="68314057" sldId="260"/>
            <ac:spMk id="30" creationId="{E6B8C552-6E18-4377-B3FF-31930959A755}"/>
          </ac:spMkLst>
        </pc:spChg>
        <pc:spChg chg="add del mod">
          <ac:chgData name="Jens Palkowitsch-Kühl" userId="334591fef1eb4e8c" providerId="LiveId" clId="{75B51816-0401-4907-A8E6-B10DBA7F3711}" dt="2018-07-16T09:17:42.805" v="630" actId="478"/>
          <ac:spMkLst>
            <pc:docMk/>
            <pc:sldMk cId="68314057" sldId="260"/>
            <ac:spMk id="38" creationId="{359464DE-42CC-4318-8A3B-356631900700}"/>
          </ac:spMkLst>
        </pc:spChg>
        <pc:spChg chg="add del mod">
          <ac:chgData name="Jens Palkowitsch-Kühl" userId="334591fef1eb4e8c" providerId="LiveId" clId="{75B51816-0401-4907-A8E6-B10DBA7F3711}" dt="2018-07-16T09:20:42.939" v="740"/>
          <ac:spMkLst>
            <pc:docMk/>
            <pc:sldMk cId="68314057" sldId="260"/>
            <ac:spMk id="39" creationId="{E04D79D2-8AF3-45F3-82FC-44B6724A526B}"/>
          </ac:spMkLst>
        </pc:spChg>
        <pc:spChg chg="add mod">
          <ac:chgData name="Jens Palkowitsch-Kühl" userId="334591fef1eb4e8c" providerId="LiveId" clId="{75B51816-0401-4907-A8E6-B10DBA7F3711}" dt="2018-07-16T09:21:15.387" v="838" actId="20577"/>
          <ac:spMkLst>
            <pc:docMk/>
            <pc:sldMk cId="68314057" sldId="260"/>
            <ac:spMk id="40" creationId="{DEE35F3C-D0C5-4FE7-8C90-9B5C25882AAA}"/>
          </ac:spMkLst>
        </pc:spChg>
        <pc:grpChg chg="add del mod">
          <ac:chgData name="Jens Palkowitsch-Kühl" userId="334591fef1eb4e8c" providerId="LiveId" clId="{75B51816-0401-4907-A8E6-B10DBA7F3711}" dt="2018-07-16T09:12:55.216" v="436" actId="478"/>
          <ac:grpSpMkLst>
            <pc:docMk/>
            <pc:sldMk cId="68314057" sldId="260"/>
            <ac:grpSpMk id="9" creationId="{1C26F1A6-7BC1-4673-9699-04343043E9EC}"/>
          </ac:grpSpMkLst>
        </pc:grpChg>
        <pc:grpChg chg="add mod">
          <ac:chgData name="Jens Palkowitsch-Kühl" userId="334591fef1eb4e8c" providerId="LiveId" clId="{75B51816-0401-4907-A8E6-B10DBA7F3711}" dt="2018-07-16T09:13:48.918" v="453" actId="1076"/>
          <ac:grpSpMkLst>
            <pc:docMk/>
            <pc:sldMk cId="68314057" sldId="260"/>
            <ac:grpSpMk id="15" creationId="{EAE25275-A4D9-445A-886A-E68705B9EE8B}"/>
          </ac:grpSpMkLst>
        </pc:grpChg>
        <pc:grpChg chg="add mod">
          <ac:chgData name="Jens Palkowitsch-Kühl" userId="334591fef1eb4e8c" providerId="LiveId" clId="{75B51816-0401-4907-A8E6-B10DBA7F3711}" dt="2018-07-16T09:15:39.492" v="570" actId="1076"/>
          <ac:grpSpMkLst>
            <pc:docMk/>
            <pc:sldMk cId="68314057" sldId="260"/>
            <ac:grpSpMk id="18" creationId="{418B00DB-6D46-4F3D-908D-4FEA24E7472D}"/>
          </ac:grpSpMkLst>
        </pc:grpChg>
        <pc:grpChg chg="add mod">
          <ac:chgData name="Jens Palkowitsch-Kühl" userId="334591fef1eb4e8c" providerId="LiveId" clId="{75B51816-0401-4907-A8E6-B10DBA7F3711}" dt="2018-07-16T09:15:45.884" v="572" actId="1076"/>
          <ac:grpSpMkLst>
            <pc:docMk/>
            <pc:sldMk cId="68314057" sldId="260"/>
            <ac:grpSpMk id="19" creationId="{D75FEDFC-FC38-48DE-B41B-E55AE32EEBAC}"/>
          </ac:grpSpMkLst>
        </pc:grpChg>
        <pc:grpChg chg="add mod">
          <ac:chgData name="Jens Palkowitsch-Kühl" userId="334591fef1eb4e8c" providerId="LiveId" clId="{75B51816-0401-4907-A8E6-B10DBA7F3711}" dt="2018-07-16T09:16:03.205" v="577" actId="1076"/>
          <ac:grpSpMkLst>
            <pc:docMk/>
            <pc:sldMk cId="68314057" sldId="260"/>
            <ac:grpSpMk id="22" creationId="{3A64CDE4-35C6-40F1-AF8F-96B0088ADF3C}"/>
          </ac:grpSpMkLst>
        </pc:grpChg>
        <pc:grpChg chg="add mod">
          <ac:chgData name="Jens Palkowitsch-Kühl" userId="334591fef1eb4e8c" providerId="LiveId" clId="{75B51816-0401-4907-A8E6-B10DBA7F3711}" dt="2018-07-16T09:16:22.373" v="595" actId="1076"/>
          <ac:grpSpMkLst>
            <pc:docMk/>
            <pc:sldMk cId="68314057" sldId="260"/>
            <ac:grpSpMk id="25" creationId="{9307D6D2-004B-483D-AF29-9115E8A4F11C}"/>
          </ac:grpSpMkLst>
        </pc:grpChg>
        <pc:grpChg chg="add mod">
          <ac:chgData name="Jens Palkowitsch-Kühl" userId="334591fef1eb4e8c" providerId="LiveId" clId="{75B51816-0401-4907-A8E6-B10DBA7F3711}" dt="2018-07-16T09:16:40.035" v="616" actId="1076"/>
          <ac:grpSpMkLst>
            <pc:docMk/>
            <pc:sldMk cId="68314057" sldId="260"/>
            <ac:grpSpMk id="28" creationId="{C32995DA-664C-4E71-B560-6691C35256FA}"/>
          </ac:grpSpMkLst>
        </pc:grpChg>
        <pc:grpChg chg="add del mod">
          <ac:chgData name="Jens Palkowitsch-Kühl" userId="334591fef1eb4e8c" providerId="LiveId" clId="{75B51816-0401-4907-A8E6-B10DBA7F3711}" dt="2018-07-16T09:17:02.141" v="621" actId="478"/>
          <ac:grpSpMkLst>
            <pc:docMk/>
            <pc:sldMk cId="68314057" sldId="260"/>
            <ac:grpSpMk id="31" creationId="{05DA729E-CB02-45F5-9575-AA6AF757996E}"/>
          </ac:grpSpMkLst>
        </pc:grpChg>
        <pc:graphicFrameChg chg="del">
          <ac:chgData name="Jens Palkowitsch-Kühl" userId="334591fef1eb4e8c" providerId="LiveId" clId="{75B51816-0401-4907-A8E6-B10DBA7F3711}" dt="2018-07-16T09:20:42.939" v="738" actId="478"/>
          <ac:graphicFrameMkLst>
            <pc:docMk/>
            <pc:sldMk cId="68314057" sldId="260"/>
            <ac:graphicFrameMk id="2" creationId="{DE974902-D496-44C8-90D3-743721916704}"/>
          </ac:graphicFrameMkLst>
        </pc:graphicFrameChg>
        <pc:graphicFrameChg chg="modGraphic">
          <ac:chgData name="Jens Palkowitsch-Kühl" userId="334591fef1eb4e8c" providerId="LiveId" clId="{75B51816-0401-4907-A8E6-B10DBA7F3711}" dt="2018-07-16T09:19:23.740" v="648" actId="20577"/>
          <ac:graphicFrameMkLst>
            <pc:docMk/>
            <pc:sldMk cId="68314057" sldId="260"/>
            <ac:graphicFrameMk id="4" creationId="{39709514-0BC4-0E41-BBB4-9D61397101C4}"/>
          </ac:graphicFrameMkLst>
        </pc:graphicFrameChg>
        <pc:picChg chg="add mod">
          <ac:chgData name="Jens Palkowitsch-Kühl" userId="334591fef1eb4e8c" providerId="LiveId" clId="{75B51816-0401-4907-A8E6-B10DBA7F3711}" dt="2018-07-16T09:13:43.216" v="452" actId="164"/>
          <ac:picMkLst>
            <pc:docMk/>
            <pc:sldMk cId="68314057" sldId="260"/>
            <ac:picMk id="3" creationId="{53AA1DF6-E01E-428D-9091-5CF7DA8CC1EC}"/>
          </ac:picMkLst>
        </pc:picChg>
        <pc:picChg chg="add mod">
          <ac:chgData name="Jens Palkowitsch-Kühl" userId="334591fef1eb4e8c" providerId="LiveId" clId="{75B51816-0401-4907-A8E6-B10DBA7F3711}" dt="2018-07-16T09:15:17.546" v="566" actId="164"/>
          <ac:picMkLst>
            <pc:docMk/>
            <pc:sldMk cId="68314057" sldId="260"/>
            <ac:picMk id="16" creationId="{0257E8F8-B1D6-43E0-9430-715609E0933C}"/>
          </ac:picMkLst>
        </pc:picChg>
        <pc:picChg chg="add del mod">
          <ac:chgData name="Jens Palkowitsch-Kühl" userId="334591fef1eb4e8c" providerId="LiveId" clId="{75B51816-0401-4907-A8E6-B10DBA7F3711}" dt="2018-07-16T09:17:42.805" v="630" actId="478"/>
          <ac:picMkLst>
            <pc:docMk/>
            <pc:sldMk cId="68314057" sldId="260"/>
            <ac:picMk id="37" creationId="{E7D84C6C-A5B5-4AF8-B41C-1B9B0B4B0B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C6344-D820-CD4D-BD73-FD4FDFA2B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3E0B33-D8C0-004A-85AB-714B3EF0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0736DE-BBC8-4C41-8F03-FB31EEFA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BADAAB-388E-5740-9B2E-389DE699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278EE8-4EEA-FB4E-978F-490AADDA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50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F48B9-9D2F-8043-BBED-24FD325C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7DCD0B-2EFC-6A4E-B41C-321C6F108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F48366-5818-9E45-996B-A9A69D1E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B40D4F-2110-CC4C-A114-34191045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390F36-F767-E04A-9BFC-0344BC94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10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091EB76-BE78-2949-86A7-6FAEAACBC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E7E799-8F73-8042-802B-54A9FF33F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15BA2F-2C1E-5A4C-911C-D589727E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6AC240-962D-3141-A2B3-795EB204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E2BF83-8107-2843-86E3-378F5E5C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5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A489C-1873-5449-B776-BE808707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EC57FC-D62C-8641-81D7-50B9B922D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CF576F-C42D-324F-9375-0349F1F7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F2841-A6EF-A145-9081-3BEA64E4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09966E-C265-9C40-A5DA-37C0CFC7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34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2A4EF-891C-0945-A200-A577B34E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34DFCF-DDEF-C34E-8116-BE0AAC11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F41598-29DB-6941-BA74-BB9FFBED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660916-C11D-8042-925B-1795B237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5325E8-21C1-D946-BDC1-50270E6A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76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78D6-ED91-BD4C-A15B-77B2563D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0468D-CE0A-6F44-86EF-29E95004A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A66E19-83F4-FC45-A36E-5C8A770D7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B8C212-7230-424A-9197-C5370523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27E8F3-AFBB-FA42-8E54-D1C182F1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9B53CB-63B2-4F41-AE53-FBE1ED11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99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88997-A3BB-8441-BEE7-38A7063C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756E3F-B54A-134D-96F1-EAF36764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F09D9A-97D7-2D41-B796-1A2E9ADED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8B0451-DB0F-0E41-A56C-4A0ECC7B7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7AB404-DE2A-714D-B15F-C7E301D7A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9220391-3234-5949-8A55-FF6BD7FF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981FAC-A43C-AC44-A188-58BE0E08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D7675E-865F-804F-8057-B75EA4A0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29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C5573-49B3-494A-85D1-A0B38CB0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5943FC-3CA1-9942-8E93-6DD4930C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9827DA-C0CD-614D-BBA0-E9572C36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E287AF-970E-5B48-96B2-3BCA4727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67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0109A8-4CC7-944B-90DF-4FE75A7B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56F07C-49DD-F540-8A2B-E969C004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FDE32F-97A0-9C4C-B4BF-821B4809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84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00E40-829B-094F-A1F4-1AA96248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371ACB-52B2-824A-99F2-4E70AC03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938E9E-6B5F-034F-8132-6E1F84335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0FF04C-0C18-CF47-8771-DAAA5628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0D12BA-6F52-D04D-95CA-95128884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2A92E2-4724-E04E-A0E1-5BF3E526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71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CC74E-4500-AA4D-8F5C-CA8A3090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C7DEFD-C311-1E4E-8A7F-4A55BA8AD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470DA-DA29-744D-8EFE-AEFF37925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A6357C-018B-A240-A7A9-B4FBE9DB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96B170-4421-C646-8C8B-0EAA8DD4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F60AF1-660C-A648-8DD7-13B8B937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51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419596-A20A-C742-B56D-1A8F8383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134665-A4D3-154F-A5FC-1A5F209F2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DF4C20-3C8F-694F-B539-0240F382B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BB70-C0DC-9F40-921F-60C24E0EA6B4}" type="datetimeFigureOut">
              <a:rPr lang="de-DE" smtClean="0"/>
              <a:t>18.07.2018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1F2F66-5359-E84D-9A1E-E93F537E1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58E4B-B072-974A-A6A0-C20B77888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453B1-BB74-A24C-9EA9-F90122A28B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9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9709514-0BC4-0E41-BBB4-9D6139710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11750"/>
              </p:ext>
            </p:extLst>
          </p:nvPr>
        </p:nvGraphicFramePr>
        <p:xfrm>
          <a:off x="1253065" y="939454"/>
          <a:ext cx="996716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792">
                  <a:extLst>
                    <a:ext uri="{9D8B030D-6E8A-4147-A177-3AD203B41FA5}">
                      <a16:colId xmlns:a16="http://schemas.microsoft.com/office/drawing/2014/main" val="2854223747"/>
                    </a:ext>
                  </a:extLst>
                </a:gridCol>
                <a:gridCol w="2491792">
                  <a:extLst>
                    <a:ext uri="{9D8B030D-6E8A-4147-A177-3AD203B41FA5}">
                      <a16:colId xmlns:a16="http://schemas.microsoft.com/office/drawing/2014/main" val="4156428048"/>
                    </a:ext>
                  </a:extLst>
                </a:gridCol>
                <a:gridCol w="2491792">
                  <a:extLst>
                    <a:ext uri="{9D8B030D-6E8A-4147-A177-3AD203B41FA5}">
                      <a16:colId xmlns:a16="http://schemas.microsoft.com/office/drawing/2014/main" val="967108840"/>
                    </a:ext>
                  </a:extLst>
                </a:gridCol>
                <a:gridCol w="2491792">
                  <a:extLst>
                    <a:ext uri="{9D8B030D-6E8A-4147-A177-3AD203B41FA5}">
                      <a16:colId xmlns:a16="http://schemas.microsoft.com/office/drawing/2014/main" val="3532893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Aufgaben (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 Bearbeitung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Dokumentation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Fertig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20193"/>
                  </a:ext>
                </a:extLst>
              </a:tr>
              <a:tr h="1145419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95156"/>
                  </a:ext>
                </a:extLst>
              </a:tr>
            </a:tbl>
          </a:graphicData>
        </a:graphic>
      </p:graphicFrame>
      <p:pic>
        <p:nvPicPr>
          <p:cNvPr id="5" name="Grafik 4" descr="Liste">
            <a:extLst>
              <a:ext uri="{FF2B5EF4-FFF2-40B4-BE49-F238E27FC236}">
                <a16:creationId xmlns:a16="http://schemas.microsoft.com/office/drawing/2014/main" id="{E503B098-3F24-1D48-B259-470183880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1066" y="954523"/>
            <a:ext cx="556260" cy="556260"/>
          </a:xfrm>
          <a:prstGeom prst="rect">
            <a:avLst/>
          </a:prstGeom>
        </p:spPr>
      </p:pic>
      <p:pic>
        <p:nvPicPr>
          <p:cNvPr id="6" name="Grafik 5" descr="Zahnräder">
            <a:extLst>
              <a:ext uri="{FF2B5EF4-FFF2-40B4-BE49-F238E27FC236}">
                <a16:creationId xmlns:a16="http://schemas.microsoft.com/office/drawing/2014/main" id="{CA7EA0D0-069A-184B-95F1-CC6EA77E8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8996" y="915470"/>
            <a:ext cx="712470" cy="634365"/>
          </a:xfrm>
          <a:prstGeom prst="rect">
            <a:avLst/>
          </a:prstGeom>
        </p:spPr>
      </p:pic>
      <p:pic>
        <p:nvPicPr>
          <p:cNvPr id="7" name="Grafik 6" descr="Kamera">
            <a:extLst>
              <a:ext uri="{FF2B5EF4-FFF2-40B4-BE49-F238E27FC236}">
                <a16:creationId xmlns:a16="http://schemas.microsoft.com/office/drawing/2014/main" id="{CC9EA7BA-602B-0C44-B02A-4E9C8BB05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3379" y="876417"/>
            <a:ext cx="712470" cy="712470"/>
          </a:xfrm>
          <a:prstGeom prst="rect">
            <a:avLst/>
          </a:prstGeom>
        </p:spPr>
      </p:pic>
      <p:pic>
        <p:nvPicPr>
          <p:cNvPr id="8" name="Grafik 7" descr="Daumen hoch">
            <a:extLst>
              <a:ext uri="{FF2B5EF4-FFF2-40B4-BE49-F238E27FC236}">
                <a16:creationId xmlns:a16="http://schemas.microsoft.com/office/drawing/2014/main" id="{36CEC7C1-1103-4C49-A1C8-D887CE66F0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7762" y="939454"/>
            <a:ext cx="613410" cy="61341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E974902-D496-44C8-90D3-743721916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81179"/>
              </p:ext>
            </p:extLst>
          </p:nvPr>
        </p:nvGraphicFramePr>
        <p:xfrm>
          <a:off x="-3917" y="0"/>
          <a:ext cx="6369548" cy="39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517">
                  <a:extLst>
                    <a:ext uri="{9D8B030D-6E8A-4147-A177-3AD203B41FA5}">
                      <a16:colId xmlns:a16="http://schemas.microsoft.com/office/drawing/2014/main" val="2757897640"/>
                    </a:ext>
                  </a:extLst>
                </a:gridCol>
                <a:gridCol w="5756031">
                  <a:extLst>
                    <a:ext uri="{9D8B030D-6E8A-4147-A177-3AD203B41FA5}">
                      <a16:colId xmlns:a16="http://schemas.microsoft.com/office/drawing/2014/main" val="334134287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spc="30">
                          <a:effectLst/>
                        </a:rPr>
                        <a:t>M3</a:t>
                      </a:r>
                      <a:endParaRPr lang="de-DE" sz="1600" spc="2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spc="100" dirty="0" err="1">
                          <a:effectLst/>
                        </a:rPr>
                        <a:t>Scrum</a:t>
                      </a:r>
                      <a:r>
                        <a:rPr lang="de-DE" sz="1600" spc="100" dirty="0">
                          <a:effectLst/>
                        </a:rPr>
                        <a:t>-Board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30" dirty="0">
                          <a:effectLst/>
                        </a:rPr>
                        <a:t>UE „Leben - Abschied nehmen – Trauern“ | SEK 1 | F. Wenisch</a:t>
                      </a:r>
                      <a:endParaRPr lang="de-DE" sz="900" spc="3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698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6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538F17-6CA4-440B-BC70-87C2E692DFD4}"/>
              </a:ext>
            </a:extLst>
          </p:cNvPr>
          <p:cNvGrpSpPr/>
          <p:nvPr/>
        </p:nvGrpSpPr>
        <p:grpSpPr>
          <a:xfrm>
            <a:off x="4234508" y="1894448"/>
            <a:ext cx="1595790" cy="1930187"/>
            <a:chOff x="722312" y="191840"/>
            <a:chExt cx="1595790" cy="19301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99D783C-AE67-485B-A9F9-48AE5A9585B4}"/>
                </a:ext>
              </a:extLst>
            </p:cNvPr>
            <p:cNvSpPr/>
            <p:nvPr/>
          </p:nvSpPr>
          <p:spPr>
            <a:xfrm>
              <a:off x="722312" y="226685"/>
              <a:ext cx="1595790" cy="18953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image26.jpg">
              <a:extLst>
                <a:ext uri="{FF2B5EF4-FFF2-40B4-BE49-F238E27FC236}">
                  <a16:creationId xmlns:a16="http://schemas.microsoft.com/office/drawing/2014/main" id="{443C07BC-8A2A-41D9-9715-09134E6E6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34" y="710633"/>
              <a:ext cx="13716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C07F602-BCDE-462D-917B-741C9CDFA2F4}"/>
                </a:ext>
              </a:extLst>
            </p:cNvPr>
            <p:cNvSpPr txBox="1"/>
            <p:nvPr/>
          </p:nvSpPr>
          <p:spPr>
            <a:xfrm>
              <a:off x="936265" y="191840"/>
              <a:ext cx="1167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Recherche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6E02386-0FF0-4444-9ACA-7B2CD327D58C}"/>
                </a:ext>
              </a:extLst>
            </p:cNvPr>
            <p:cNvSpPr txBox="1"/>
            <p:nvPr/>
          </p:nvSpPr>
          <p:spPr>
            <a:xfrm>
              <a:off x="900269" y="162806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__________</a:t>
              </a:r>
            </a:p>
          </p:txBody>
        </p:sp>
      </p:grp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3798B2D0-04BD-47EA-99D8-9E2235E50B9A}"/>
              </a:ext>
            </a:extLst>
          </p:cNvPr>
          <p:cNvSpPr/>
          <p:nvPr/>
        </p:nvSpPr>
        <p:spPr>
          <a:xfrm>
            <a:off x="5928557" y="1911870"/>
            <a:ext cx="866294" cy="334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E0C397-B777-4FEF-BC07-E28A22F627E4}"/>
              </a:ext>
            </a:extLst>
          </p:cNvPr>
          <p:cNvSpPr txBox="1"/>
          <p:nvPr/>
        </p:nvSpPr>
        <p:spPr>
          <a:xfrm>
            <a:off x="6893110" y="1877025"/>
            <a:ext cx="15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Arbeitsauftrag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02B0A70-AD55-4BAF-A9B2-1621BF31956C}"/>
              </a:ext>
            </a:extLst>
          </p:cNvPr>
          <p:cNvSpPr txBox="1"/>
          <p:nvPr/>
        </p:nvSpPr>
        <p:spPr>
          <a:xfrm>
            <a:off x="6893110" y="2685775"/>
            <a:ext cx="18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Symbol für Thema</a:t>
            </a:r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F7A3AD6D-A187-4D7D-8A73-8AC39276800B}"/>
              </a:ext>
            </a:extLst>
          </p:cNvPr>
          <p:cNvSpPr/>
          <p:nvPr/>
        </p:nvSpPr>
        <p:spPr>
          <a:xfrm>
            <a:off x="5928557" y="2720620"/>
            <a:ext cx="866294" cy="334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5C982AA6-42E1-49F7-8484-1DE72296DD82}"/>
              </a:ext>
            </a:extLst>
          </p:cNvPr>
          <p:cNvSpPr/>
          <p:nvPr/>
        </p:nvSpPr>
        <p:spPr>
          <a:xfrm>
            <a:off x="5928557" y="3394398"/>
            <a:ext cx="866294" cy="334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870A7BB-D0AC-403B-8897-C93A7595DD45}"/>
              </a:ext>
            </a:extLst>
          </p:cNvPr>
          <p:cNvSpPr txBox="1"/>
          <p:nvPr/>
        </p:nvSpPr>
        <p:spPr>
          <a:xfrm>
            <a:off x="6893109" y="3330674"/>
            <a:ext cx="362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Name der Schülerin bzw. der Schüler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84A95B9-838D-43A3-A770-13FE6A70B334}"/>
              </a:ext>
            </a:extLst>
          </p:cNvPr>
          <p:cNvSpPr txBox="1"/>
          <p:nvPr/>
        </p:nvSpPr>
        <p:spPr>
          <a:xfrm>
            <a:off x="3352014" y="1062967"/>
            <a:ext cx="345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Karte für Arbeitsauftrag für die </a:t>
            </a:r>
            <a:r>
              <a:rPr lang="de-DE" dirty="0" err="1"/>
              <a:t>SuS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E93DD6C-9AC4-4D72-9129-F69606AD878A}"/>
              </a:ext>
            </a:extLst>
          </p:cNvPr>
          <p:cNvSpPr txBox="1"/>
          <p:nvPr/>
        </p:nvSpPr>
        <p:spPr>
          <a:xfrm>
            <a:off x="409437" y="5108507"/>
            <a:ext cx="867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Für jeden Schüler bzw. Schülerin wird für jeden Arbeitsauftrag eine separate Karte erstellt. </a:t>
            </a:r>
          </a:p>
          <a:p>
            <a:r>
              <a:rPr lang="de-DE" dirty="0"/>
              <a:t>Diese liegen entweder virtuell vor oder bei der Lehrkraft in Papierform.</a:t>
            </a:r>
          </a:p>
        </p:txBody>
      </p:sp>
    </p:spTree>
    <p:extLst>
      <p:ext uri="{BB962C8B-B14F-4D97-AF65-F5344CB8AC3E}">
        <p14:creationId xmlns:p14="http://schemas.microsoft.com/office/powerpoint/2010/main" val="242275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hteck 150">
            <a:extLst>
              <a:ext uri="{FF2B5EF4-FFF2-40B4-BE49-F238E27FC236}">
                <a16:creationId xmlns:a16="http://schemas.microsoft.com/office/drawing/2014/main" id="{3E85D2F6-C69D-4294-9D55-636185491711}"/>
              </a:ext>
            </a:extLst>
          </p:cNvPr>
          <p:cNvSpPr/>
          <p:nvPr/>
        </p:nvSpPr>
        <p:spPr>
          <a:xfrm>
            <a:off x="3991964" y="0"/>
            <a:ext cx="3665742" cy="685800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Rechteck 152">
            <a:extLst>
              <a:ext uri="{FF2B5EF4-FFF2-40B4-BE49-F238E27FC236}">
                <a16:creationId xmlns:a16="http://schemas.microsoft.com/office/drawing/2014/main" id="{B9FC376B-CD06-4333-8874-F4D9DC75BD54}"/>
              </a:ext>
            </a:extLst>
          </p:cNvPr>
          <p:cNvSpPr/>
          <p:nvPr/>
        </p:nvSpPr>
        <p:spPr>
          <a:xfrm>
            <a:off x="7668359" y="0"/>
            <a:ext cx="3665742" cy="6858000"/>
          </a:xfrm>
          <a:prstGeom prst="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944982E-A641-46C0-801C-36DE0D62CFBE}"/>
              </a:ext>
            </a:extLst>
          </p:cNvPr>
          <p:cNvSpPr/>
          <p:nvPr/>
        </p:nvSpPr>
        <p:spPr>
          <a:xfrm>
            <a:off x="192505" y="0"/>
            <a:ext cx="3783550" cy="68580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3B2FAF0-FE1B-E74D-A0BD-FF4D4AEE4217}"/>
              </a:ext>
            </a:extLst>
          </p:cNvPr>
          <p:cNvGrpSpPr/>
          <p:nvPr/>
        </p:nvGrpSpPr>
        <p:grpSpPr>
          <a:xfrm>
            <a:off x="409128" y="736767"/>
            <a:ext cx="1595790" cy="1930187"/>
            <a:chOff x="722312" y="191840"/>
            <a:chExt cx="1595790" cy="1930187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322BEF1D-896C-6F44-AFCA-C6DE71B1AC92}"/>
                </a:ext>
              </a:extLst>
            </p:cNvPr>
            <p:cNvSpPr/>
            <p:nvPr/>
          </p:nvSpPr>
          <p:spPr>
            <a:xfrm>
              <a:off x="722312" y="226685"/>
              <a:ext cx="1595790" cy="18953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66" name="image26.jpg">
              <a:extLst>
                <a:ext uri="{FF2B5EF4-FFF2-40B4-BE49-F238E27FC236}">
                  <a16:creationId xmlns:a16="http://schemas.microsoft.com/office/drawing/2014/main" id="{BC7B494D-C5E4-D444-8EBA-427406494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34" y="710633"/>
              <a:ext cx="13716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7061B661-4661-9644-8F1C-D162F70D6913}"/>
                </a:ext>
              </a:extLst>
            </p:cNvPr>
            <p:cNvSpPr txBox="1"/>
            <p:nvPr/>
          </p:nvSpPr>
          <p:spPr>
            <a:xfrm>
              <a:off x="936265" y="191840"/>
              <a:ext cx="1167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Recherche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57B20BB-345A-DC4F-918F-1D522075C3C4}"/>
                </a:ext>
              </a:extLst>
            </p:cNvPr>
            <p:cNvSpPr txBox="1"/>
            <p:nvPr/>
          </p:nvSpPr>
          <p:spPr>
            <a:xfrm>
              <a:off x="900269" y="162806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__________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B52CFCF-379E-A44E-A93A-FB3054B122E5}"/>
              </a:ext>
            </a:extLst>
          </p:cNvPr>
          <p:cNvGrpSpPr/>
          <p:nvPr/>
        </p:nvGrpSpPr>
        <p:grpSpPr>
          <a:xfrm>
            <a:off x="2241222" y="736767"/>
            <a:ext cx="1595790" cy="1930187"/>
            <a:chOff x="2625393" y="-72942"/>
            <a:chExt cx="1595790" cy="1930187"/>
          </a:xfrm>
        </p:grpSpPr>
        <p:pic>
          <p:nvPicPr>
            <p:cNvPr id="1065" name="Grafik 20">
              <a:extLst>
                <a:ext uri="{FF2B5EF4-FFF2-40B4-BE49-F238E27FC236}">
                  <a16:creationId xmlns:a16="http://schemas.microsoft.com/office/drawing/2014/main" id="{206908D8-72EB-A342-8894-A386D3073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13865"/>
              <a:ext cx="1447800" cy="991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5ABF876D-3333-CA4D-BC84-A4EF26965C48}"/>
                </a:ext>
              </a:extLst>
            </p:cNvPr>
            <p:cNvGrpSpPr/>
            <p:nvPr/>
          </p:nvGrpSpPr>
          <p:grpSpPr>
            <a:xfrm>
              <a:off x="2625393" y="-72942"/>
              <a:ext cx="1595790" cy="1930187"/>
              <a:chOff x="2532055" y="-222130"/>
              <a:chExt cx="1595790" cy="1930187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877083AF-9CB3-744B-8F2A-6BF874AF8EEF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267C3845-95BC-AE4F-80EC-7A822989D3B2}"/>
                  </a:ext>
                </a:extLst>
              </p:cNvPr>
              <p:cNvSpPr txBox="1"/>
              <p:nvPr/>
            </p:nvSpPr>
            <p:spPr>
              <a:xfrm>
                <a:off x="2746008" y="-222130"/>
                <a:ext cx="1167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Recherche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0D7A54FA-0FC5-3744-AD6E-28B86DAD31FF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85FA13C-86B8-4946-8D5E-62340914D9C5}"/>
              </a:ext>
            </a:extLst>
          </p:cNvPr>
          <p:cNvGrpSpPr/>
          <p:nvPr/>
        </p:nvGrpSpPr>
        <p:grpSpPr>
          <a:xfrm>
            <a:off x="5937621" y="737934"/>
            <a:ext cx="1595790" cy="1930187"/>
            <a:chOff x="900112" y="3177451"/>
            <a:chExt cx="1595790" cy="1930187"/>
          </a:xfrm>
        </p:grpSpPr>
        <p:pic>
          <p:nvPicPr>
            <p:cNvPr id="1063" name="Grafik 23">
              <a:extLst>
                <a:ext uri="{FF2B5EF4-FFF2-40B4-BE49-F238E27FC236}">
                  <a16:creationId xmlns:a16="http://schemas.microsoft.com/office/drawing/2014/main" id="{4A5CA52C-2DB5-9E49-9761-DB764E43F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97" y="3684411"/>
              <a:ext cx="1346200" cy="93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5BDCEF16-160D-3840-B2BD-9F12AA98D9CE}"/>
                </a:ext>
              </a:extLst>
            </p:cNvPr>
            <p:cNvGrpSpPr/>
            <p:nvPr/>
          </p:nvGrpSpPr>
          <p:grpSpPr>
            <a:xfrm>
              <a:off x="900112" y="3177451"/>
              <a:ext cx="1595790" cy="1930187"/>
              <a:chOff x="2532055" y="-222130"/>
              <a:chExt cx="1595790" cy="1930187"/>
            </a:xfrm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46697795-8DD2-A44B-A8F3-572E716073BD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3B027325-8C48-E247-B493-9FD5C9298CA8}"/>
                  </a:ext>
                </a:extLst>
              </p:cNvPr>
              <p:cNvSpPr txBox="1"/>
              <p:nvPr/>
            </p:nvSpPr>
            <p:spPr>
              <a:xfrm>
                <a:off x="2746008" y="-222130"/>
                <a:ext cx="1167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Recherche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A6A213BC-D857-194B-94AC-37028D3F2578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45E1554-65E0-354D-9B75-1AB1CFDFB181}"/>
              </a:ext>
            </a:extLst>
          </p:cNvPr>
          <p:cNvGrpSpPr/>
          <p:nvPr/>
        </p:nvGrpSpPr>
        <p:grpSpPr>
          <a:xfrm>
            <a:off x="4073316" y="736767"/>
            <a:ext cx="1595790" cy="1930187"/>
            <a:chOff x="2637549" y="3164751"/>
            <a:chExt cx="1595790" cy="1930187"/>
          </a:xfrm>
        </p:grpSpPr>
        <p:pic>
          <p:nvPicPr>
            <p:cNvPr id="77" name="Grafik 28">
              <a:extLst>
                <a:ext uri="{FF2B5EF4-FFF2-40B4-BE49-F238E27FC236}">
                  <a16:creationId xmlns:a16="http://schemas.microsoft.com/office/drawing/2014/main" id="{988ADC9A-1583-F149-91C4-FC54042B5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530" y="3593655"/>
              <a:ext cx="1333500" cy="9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C7EBBEAC-45B3-B24A-8E9E-BB94EE4F21C9}"/>
                </a:ext>
              </a:extLst>
            </p:cNvPr>
            <p:cNvGrpSpPr/>
            <p:nvPr/>
          </p:nvGrpSpPr>
          <p:grpSpPr>
            <a:xfrm>
              <a:off x="2637549" y="3164751"/>
              <a:ext cx="1595790" cy="1930187"/>
              <a:chOff x="2532055" y="-222130"/>
              <a:chExt cx="1595790" cy="1930187"/>
            </a:xfrm>
          </p:grpSpPr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91E4FDBA-671C-5742-8AFC-FAC353972598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17AE55E9-7A7C-624B-82BA-596DB22EBD59}"/>
                  </a:ext>
                </a:extLst>
              </p:cNvPr>
              <p:cNvSpPr txBox="1"/>
              <p:nvPr/>
            </p:nvSpPr>
            <p:spPr>
              <a:xfrm>
                <a:off x="2746008" y="-222130"/>
                <a:ext cx="1167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Recherche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D467785E-FDD1-A14D-953F-7805893004AB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0F3BBFA-F475-9843-B339-B7C8C6D52E08}"/>
              </a:ext>
            </a:extLst>
          </p:cNvPr>
          <p:cNvGrpSpPr/>
          <p:nvPr/>
        </p:nvGrpSpPr>
        <p:grpSpPr>
          <a:xfrm>
            <a:off x="9529690" y="737934"/>
            <a:ext cx="1595790" cy="1930187"/>
            <a:chOff x="4407670" y="226685"/>
            <a:chExt cx="1595790" cy="1930187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D3A3B22E-838E-0A46-BD05-67AAB3BF73A4}"/>
                </a:ext>
              </a:extLst>
            </p:cNvPr>
            <p:cNvGrpSpPr/>
            <p:nvPr/>
          </p:nvGrpSpPr>
          <p:grpSpPr>
            <a:xfrm>
              <a:off x="4407670" y="226685"/>
              <a:ext cx="1595790" cy="1930187"/>
              <a:chOff x="2532055" y="-222130"/>
              <a:chExt cx="1595790" cy="1930187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ABF80AEE-5BB1-D34F-AC98-33829AE109BE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E8B3E2C8-5B8C-A849-9BDD-50ED70935A1F}"/>
                  </a:ext>
                </a:extLst>
              </p:cNvPr>
              <p:cNvSpPr txBox="1"/>
              <p:nvPr/>
            </p:nvSpPr>
            <p:spPr>
              <a:xfrm>
                <a:off x="2746008" y="-222130"/>
                <a:ext cx="1167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Recherche</a:t>
                </a:r>
              </a:p>
            </p:txBody>
          </p: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328A944-FDB1-C943-9A43-B23E78376CC1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  <p:pic>
          <p:nvPicPr>
            <p:cNvPr id="52" name="Grafik 30">
              <a:extLst>
                <a:ext uri="{FF2B5EF4-FFF2-40B4-BE49-F238E27FC236}">
                  <a16:creationId xmlns:a16="http://schemas.microsoft.com/office/drawing/2014/main" id="{DE2DAE5A-DAAF-3A43-9E59-6AD67BBE8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090" y="742008"/>
              <a:ext cx="1422400" cy="90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8E0CA11-A74A-2743-8421-3E0A057C8C20}"/>
              </a:ext>
            </a:extLst>
          </p:cNvPr>
          <p:cNvGrpSpPr/>
          <p:nvPr/>
        </p:nvGrpSpPr>
        <p:grpSpPr>
          <a:xfrm>
            <a:off x="7737504" y="736767"/>
            <a:ext cx="1595790" cy="1930187"/>
            <a:chOff x="6328764" y="156311"/>
            <a:chExt cx="1595790" cy="1930187"/>
          </a:xfrm>
        </p:grpSpPr>
        <p:pic>
          <p:nvPicPr>
            <p:cNvPr id="74" name="Grafik 225">
              <a:extLst>
                <a:ext uri="{FF2B5EF4-FFF2-40B4-BE49-F238E27FC236}">
                  <a16:creationId xmlns:a16="http://schemas.microsoft.com/office/drawing/2014/main" id="{09EDACF7-DDB0-3140-8F8A-E08E81C6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140" y="728227"/>
              <a:ext cx="1485900" cy="9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124F07CC-2F33-2149-B1C8-53EF9AF82BE8}"/>
                </a:ext>
              </a:extLst>
            </p:cNvPr>
            <p:cNvGrpSpPr/>
            <p:nvPr/>
          </p:nvGrpSpPr>
          <p:grpSpPr>
            <a:xfrm>
              <a:off x="6328764" y="156311"/>
              <a:ext cx="1595790" cy="1930187"/>
              <a:chOff x="2532055" y="-222130"/>
              <a:chExt cx="1595790" cy="1930187"/>
            </a:xfrm>
          </p:grpSpPr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53937692-AF7C-424D-8783-81FBDA9B9EA8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91C0014F-C45B-224B-A2C3-DFE4AC6E4913}"/>
                  </a:ext>
                </a:extLst>
              </p:cNvPr>
              <p:cNvSpPr txBox="1"/>
              <p:nvPr/>
            </p:nvSpPr>
            <p:spPr>
              <a:xfrm>
                <a:off x="2746008" y="-222130"/>
                <a:ext cx="1167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Recherche</a:t>
                </a:r>
              </a:p>
            </p:txBody>
          </p:sp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E3D50230-1938-0C45-BA11-827CE1E0D48B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0955E2D-4894-4250-ABAD-F8F0218F6324}"/>
              </a:ext>
            </a:extLst>
          </p:cNvPr>
          <p:cNvGrpSpPr/>
          <p:nvPr/>
        </p:nvGrpSpPr>
        <p:grpSpPr>
          <a:xfrm>
            <a:off x="2269822" y="4829808"/>
            <a:ext cx="1595790" cy="1895888"/>
            <a:chOff x="2625393" y="-38643"/>
            <a:chExt cx="1595790" cy="1895888"/>
          </a:xfrm>
        </p:grpSpPr>
        <p:pic>
          <p:nvPicPr>
            <p:cNvPr id="80" name="Grafik 20">
              <a:extLst>
                <a:ext uri="{FF2B5EF4-FFF2-40B4-BE49-F238E27FC236}">
                  <a16:creationId xmlns:a16="http://schemas.microsoft.com/office/drawing/2014/main" id="{B70AEF02-ED42-44BB-8970-12BB04D97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13865"/>
              <a:ext cx="1447800" cy="991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52B3A6DD-60B3-4921-820D-966DE312EEFB}"/>
                </a:ext>
              </a:extLst>
            </p:cNvPr>
            <p:cNvGrpSpPr/>
            <p:nvPr/>
          </p:nvGrpSpPr>
          <p:grpSpPr>
            <a:xfrm>
              <a:off x="2625393" y="-38643"/>
              <a:ext cx="1595790" cy="1895888"/>
              <a:chOff x="2532055" y="-187831"/>
              <a:chExt cx="1595790" cy="1895888"/>
            </a:xfrm>
          </p:grpSpPr>
          <p:sp>
            <p:nvSpPr>
              <p:cNvPr id="86" name="Rechteck 85">
                <a:extLst>
                  <a:ext uri="{FF2B5EF4-FFF2-40B4-BE49-F238E27FC236}">
                    <a16:creationId xmlns:a16="http://schemas.microsoft.com/office/drawing/2014/main" id="{106BA503-1DB5-4F14-BE53-0CE517229171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E5B1CB29-A0EC-4978-A88D-D55537F50B43}"/>
                  </a:ext>
                </a:extLst>
              </p:cNvPr>
              <p:cNvSpPr txBox="1"/>
              <p:nvPr/>
            </p:nvSpPr>
            <p:spPr>
              <a:xfrm>
                <a:off x="2725361" y="-187831"/>
                <a:ext cx="1343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Einzelaspekt</a:t>
                </a:r>
              </a:p>
            </p:txBody>
          </p:sp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FEFC7B01-D3F4-48CF-9CEC-DA86F210BAD9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78210AB1-0CCD-4B95-BDC8-BF85D89F6BD4}"/>
              </a:ext>
            </a:extLst>
          </p:cNvPr>
          <p:cNvGrpSpPr/>
          <p:nvPr/>
        </p:nvGrpSpPr>
        <p:grpSpPr>
          <a:xfrm>
            <a:off x="2295514" y="2762007"/>
            <a:ext cx="1672509" cy="1938449"/>
            <a:chOff x="2617291" y="-81204"/>
            <a:chExt cx="1672509" cy="1938449"/>
          </a:xfrm>
        </p:grpSpPr>
        <p:pic>
          <p:nvPicPr>
            <p:cNvPr id="90" name="Grafik 20">
              <a:extLst>
                <a:ext uri="{FF2B5EF4-FFF2-40B4-BE49-F238E27FC236}">
                  <a16:creationId xmlns:a16="http://schemas.microsoft.com/office/drawing/2014/main" id="{CC97520C-0C2C-47F1-AC1D-E39BA3821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13865"/>
              <a:ext cx="1447800" cy="991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D37E2481-DF5E-4C4E-810C-FD90E2F09B70}"/>
                </a:ext>
              </a:extLst>
            </p:cNvPr>
            <p:cNvGrpSpPr/>
            <p:nvPr/>
          </p:nvGrpSpPr>
          <p:grpSpPr>
            <a:xfrm>
              <a:off x="2617291" y="-81204"/>
              <a:ext cx="1672509" cy="1938449"/>
              <a:chOff x="2523953" y="-230392"/>
              <a:chExt cx="1672509" cy="1938449"/>
            </a:xfrm>
          </p:grpSpPr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B1B77E32-8DC2-4CBC-BA57-963986A0A657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Textfeld 92">
                <a:extLst>
                  <a:ext uri="{FF2B5EF4-FFF2-40B4-BE49-F238E27FC236}">
                    <a16:creationId xmlns:a16="http://schemas.microsoft.com/office/drawing/2014/main" id="{153EA025-B729-4857-A1F1-70A66B9D5258}"/>
                  </a:ext>
                </a:extLst>
              </p:cNvPr>
              <p:cNvSpPr txBox="1"/>
              <p:nvPr/>
            </p:nvSpPr>
            <p:spPr>
              <a:xfrm>
                <a:off x="2523953" y="-230392"/>
                <a:ext cx="1672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Hintergrundbild</a:t>
                </a:r>
              </a:p>
            </p:txBody>
          </p:sp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93E7D40B-E791-4B04-97C1-8644337C53B6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F7BF056B-0B53-423D-932C-73402B65F79B}"/>
              </a:ext>
            </a:extLst>
          </p:cNvPr>
          <p:cNvGrpSpPr/>
          <p:nvPr/>
        </p:nvGrpSpPr>
        <p:grpSpPr>
          <a:xfrm>
            <a:off x="4095878" y="2762007"/>
            <a:ext cx="1672509" cy="1938449"/>
            <a:chOff x="2615284" y="3156489"/>
            <a:chExt cx="1672509" cy="1938449"/>
          </a:xfrm>
        </p:grpSpPr>
        <p:pic>
          <p:nvPicPr>
            <p:cNvPr id="102" name="Grafik 28">
              <a:extLst>
                <a:ext uri="{FF2B5EF4-FFF2-40B4-BE49-F238E27FC236}">
                  <a16:creationId xmlns:a16="http://schemas.microsoft.com/office/drawing/2014/main" id="{6B85ED4B-7B89-49FB-9C57-28EB24B59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530" y="3593655"/>
              <a:ext cx="1333500" cy="9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AF257F88-CD1A-44D1-B26D-DEF3AA72CE45}"/>
                </a:ext>
              </a:extLst>
            </p:cNvPr>
            <p:cNvGrpSpPr/>
            <p:nvPr/>
          </p:nvGrpSpPr>
          <p:grpSpPr>
            <a:xfrm>
              <a:off x="2615284" y="3156489"/>
              <a:ext cx="1672509" cy="1938449"/>
              <a:chOff x="2509790" y="-230392"/>
              <a:chExt cx="1672509" cy="1938449"/>
            </a:xfrm>
          </p:grpSpPr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EB49471C-F04D-4C06-9BFD-E9768C269431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Textfeld 104">
                <a:extLst>
                  <a:ext uri="{FF2B5EF4-FFF2-40B4-BE49-F238E27FC236}">
                    <a16:creationId xmlns:a16="http://schemas.microsoft.com/office/drawing/2014/main" id="{C2248A9A-512B-4895-9C82-BF2082E7E8ED}"/>
                  </a:ext>
                </a:extLst>
              </p:cNvPr>
              <p:cNvSpPr txBox="1"/>
              <p:nvPr/>
            </p:nvSpPr>
            <p:spPr>
              <a:xfrm>
                <a:off x="2509790" y="-230392"/>
                <a:ext cx="1672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Hintergrundbild</a:t>
                </a:r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686EF6C2-EEAB-4C67-B649-4A91542C153B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FE7E119C-B171-4AD7-98F9-B28D92D4FD85}"/>
              </a:ext>
            </a:extLst>
          </p:cNvPr>
          <p:cNvGrpSpPr/>
          <p:nvPr/>
        </p:nvGrpSpPr>
        <p:grpSpPr>
          <a:xfrm>
            <a:off x="4095878" y="4820236"/>
            <a:ext cx="1595790" cy="1905460"/>
            <a:chOff x="2637549" y="3189478"/>
            <a:chExt cx="1595790" cy="1905460"/>
          </a:xfrm>
        </p:grpSpPr>
        <p:pic>
          <p:nvPicPr>
            <p:cNvPr id="108" name="Grafik 28">
              <a:extLst>
                <a:ext uri="{FF2B5EF4-FFF2-40B4-BE49-F238E27FC236}">
                  <a16:creationId xmlns:a16="http://schemas.microsoft.com/office/drawing/2014/main" id="{1F0F2CCA-0BBB-4768-9DAD-DAEBE18C6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530" y="3593655"/>
              <a:ext cx="1333500" cy="9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B9561218-8FAB-40DE-9158-4F73559FF97C}"/>
                </a:ext>
              </a:extLst>
            </p:cNvPr>
            <p:cNvGrpSpPr/>
            <p:nvPr/>
          </p:nvGrpSpPr>
          <p:grpSpPr>
            <a:xfrm>
              <a:off x="2637549" y="3189478"/>
              <a:ext cx="1595790" cy="1905460"/>
              <a:chOff x="2532055" y="-197403"/>
              <a:chExt cx="1595790" cy="1905460"/>
            </a:xfrm>
          </p:grpSpPr>
          <p:sp>
            <p:nvSpPr>
              <p:cNvPr id="110" name="Rechteck 109">
                <a:extLst>
                  <a:ext uri="{FF2B5EF4-FFF2-40B4-BE49-F238E27FC236}">
                    <a16:creationId xmlns:a16="http://schemas.microsoft.com/office/drawing/2014/main" id="{0DC339DA-2AB4-466C-8AE5-1A687B96022A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3C1E023E-876A-4790-8A14-BB1AEC5FD272}"/>
                  </a:ext>
                </a:extLst>
              </p:cNvPr>
              <p:cNvSpPr txBox="1"/>
              <p:nvPr/>
            </p:nvSpPr>
            <p:spPr>
              <a:xfrm>
                <a:off x="2729840" y="-197403"/>
                <a:ext cx="1343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Einzelaspekt</a:t>
                </a:r>
              </a:p>
            </p:txBody>
          </p:sp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2E2835A6-4026-4A16-82CA-4E921EE524A5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EA8E9579-4A4C-45AF-87FA-4F850602EE2E}"/>
              </a:ext>
            </a:extLst>
          </p:cNvPr>
          <p:cNvGrpSpPr/>
          <p:nvPr/>
        </p:nvGrpSpPr>
        <p:grpSpPr>
          <a:xfrm>
            <a:off x="9543922" y="2763174"/>
            <a:ext cx="1672509" cy="1938449"/>
            <a:chOff x="4394642" y="218423"/>
            <a:chExt cx="1672509" cy="1938449"/>
          </a:xfrm>
        </p:grpSpPr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017D92FC-DCAF-4817-A9B6-1BDD34C8C68D}"/>
                </a:ext>
              </a:extLst>
            </p:cNvPr>
            <p:cNvGrpSpPr/>
            <p:nvPr/>
          </p:nvGrpSpPr>
          <p:grpSpPr>
            <a:xfrm>
              <a:off x="4394642" y="218423"/>
              <a:ext cx="1672509" cy="1938449"/>
              <a:chOff x="2519027" y="-230392"/>
              <a:chExt cx="1672509" cy="1938449"/>
            </a:xfrm>
          </p:grpSpPr>
          <p:sp>
            <p:nvSpPr>
              <p:cNvPr id="116" name="Rechteck 115">
                <a:extLst>
                  <a:ext uri="{FF2B5EF4-FFF2-40B4-BE49-F238E27FC236}">
                    <a16:creationId xmlns:a16="http://schemas.microsoft.com/office/drawing/2014/main" id="{A93C06C9-AEDD-4F4F-A77F-22F458B780C4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Textfeld 116">
                <a:extLst>
                  <a:ext uri="{FF2B5EF4-FFF2-40B4-BE49-F238E27FC236}">
                    <a16:creationId xmlns:a16="http://schemas.microsoft.com/office/drawing/2014/main" id="{F3F165F3-D6D1-48B2-BFFB-9B05E0054A87}"/>
                  </a:ext>
                </a:extLst>
              </p:cNvPr>
              <p:cNvSpPr txBox="1"/>
              <p:nvPr/>
            </p:nvSpPr>
            <p:spPr>
              <a:xfrm>
                <a:off x="2519027" y="-230392"/>
                <a:ext cx="1672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Hintergrundbild</a:t>
                </a:r>
              </a:p>
            </p:txBody>
          </p:sp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74E28A82-C18F-4DFB-B371-4EE4DB3B3CE7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  <p:pic>
          <p:nvPicPr>
            <p:cNvPr id="115" name="Grafik 30">
              <a:extLst>
                <a:ext uri="{FF2B5EF4-FFF2-40B4-BE49-F238E27FC236}">
                  <a16:creationId xmlns:a16="http://schemas.microsoft.com/office/drawing/2014/main" id="{B01C3079-0849-427E-88EE-1883CBAB2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090" y="742008"/>
              <a:ext cx="1422400" cy="90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09091B47-76DC-4AB5-9880-852FD6DA9FB0}"/>
              </a:ext>
            </a:extLst>
          </p:cNvPr>
          <p:cNvGrpSpPr/>
          <p:nvPr/>
        </p:nvGrpSpPr>
        <p:grpSpPr>
          <a:xfrm>
            <a:off x="9546214" y="4812769"/>
            <a:ext cx="1595790" cy="1914094"/>
            <a:chOff x="4407670" y="242778"/>
            <a:chExt cx="1595790" cy="1914094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3C6EFBEF-6957-4FA7-820A-337D7E5748BD}"/>
                </a:ext>
              </a:extLst>
            </p:cNvPr>
            <p:cNvGrpSpPr/>
            <p:nvPr/>
          </p:nvGrpSpPr>
          <p:grpSpPr>
            <a:xfrm>
              <a:off x="4407670" y="242778"/>
              <a:ext cx="1595790" cy="1914094"/>
              <a:chOff x="2532055" y="-206037"/>
              <a:chExt cx="1595790" cy="1914094"/>
            </a:xfrm>
          </p:grpSpPr>
          <p:sp>
            <p:nvSpPr>
              <p:cNvPr id="122" name="Rechteck 121">
                <a:extLst>
                  <a:ext uri="{FF2B5EF4-FFF2-40B4-BE49-F238E27FC236}">
                    <a16:creationId xmlns:a16="http://schemas.microsoft.com/office/drawing/2014/main" id="{050AA21E-871A-459B-9C42-4F2F0F666860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Textfeld 122">
                <a:extLst>
                  <a:ext uri="{FF2B5EF4-FFF2-40B4-BE49-F238E27FC236}">
                    <a16:creationId xmlns:a16="http://schemas.microsoft.com/office/drawing/2014/main" id="{55BDE271-38EE-4F42-B7DF-170DB9AC4F12}"/>
                  </a:ext>
                </a:extLst>
              </p:cNvPr>
              <p:cNvSpPr txBox="1"/>
              <p:nvPr/>
            </p:nvSpPr>
            <p:spPr>
              <a:xfrm>
                <a:off x="2646042" y="-206037"/>
                <a:ext cx="1343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Einzelaspekt</a:t>
                </a:r>
              </a:p>
            </p:txBody>
          </p:sp>
          <p:sp>
            <p:nvSpPr>
              <p:cNvPr id="124" name="Textfeld 123">
                <a:extLst>
                  <a:ext uri="{FF2B5EF4-FFF2-40B4-BE49-F238E27FC236}">
                    <a16:creationId xmlns:a16="http://schemas.microsoft.com/office/drawing/2014/main" id="{8957F901-C4AC-4095-B1F7-3935EEFE1A4F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  <p:pic>
          <p:nvPicPr>
            <p:cNvPr id="121" name="Grafik 30">
              <a:extLst>
                <a:ext uri="{FF2B5EF4-FFF2-40B4-BE49-F238E27FC236}">
                  <a16:creationId xmlns:a16="http://schemas.microsoft.com/office/drawing/2014/main" id="{F5C62E5F-7F53-4AC7-A760-61CDBE4E6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090" y="742008"/>
              <a:ext cx="1422400" cy="90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AAF16DE6-ED98-4B28-BE8D-80053666245F}"/>
              </a:ext>
            </a:extLst>
          </p:cNvPr>
          <p:cNvGrpSpPr/>
          <p:nvPr/>
        </p:nvGrpSpPr>
        <p:grpSpPr>
          <a:xfrm>
            <a:off x="7699144" y="2770269"/>
            <a:ext cx="1672509" cy="1930187"/>
            <a:chOff x="6280711" y="156311"/>
            <a:chExt cx="1672509" cy="1930187"/>
          </a:xfrm>
        </p:grpSpPr>
        <p:pic>
          <p:nvPicPr>
            <p:cNvPr id="126" name="Grafik 225">
              <a:extLst>
                <a:ext uri="{FF2B5EF4-FFF2-40B4-BE49-F238E27FC236}">
                  <a16:creationId xmlns:a16="http://schemas.microsoft.com/office/drawing/2014/main" id="{40B1A243-1849-4908-B3D4-C119EBDA0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140" y="728227"/>
              <a:ext cx="1485900" cy="9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0F7CA393-81D9-40A3-822E-1C93754498C6}"/>
                </a:ext>
              </a:extLst>
            </p:cNvPr>
            <p:cNvGrpSpPr/>
            <p:nvPr/>
          </p:nvGrpSpPr>
          <p:grpSpPr>
            <a:xfrm>
              <a:off x="6280711" y="156311"/>
              <a:ext cx="1672509" cy="1930187"/>
              <a:chOff x="2484002" y="-222130"/>
              <a:chExt cx="1672509" cy="1930187"/>
            </a:xfrm>
          </p:grpSpPr>
          <p:sp>
            <p:nvSpPr>
              <p:cNvPr id="128" name="Rechteck 127">
                <a:extLst>
                  <a:ext uri="{FF2B5EF4-FFF2-40B4-BE49-F238E27FC236}">
                    <a16:creationId xmlns:a16="http://schemas.microsoft.com/office/drawing/2014/main" id="{DBE7ADC1-D8D3-46AE-98A3-09D6004F404D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986219D8-4538-4BB3-97C4-0553E1AE105E}"/>
                  </a:ext>
                </a:extLst>
              </p:cNvPr>
              <p:cNvSpPr txBox="1"/>
              <p:nvPr/>
            </p:nvSpPr>
            <p:spPr>
              <a:xfrm>
                <a:off x="2484002" y="-222130"/>
                <a:ext cx="1672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Hintergrundbild</a:t>
                </a:r>
              </a:p>
            </p:txBody>
          </p:sp>
          <p:sp>
            <p:nvSpPr>
              <p:cNvPr id="130" name="Textfeld 129">
                <a:extLst>
                  <a:ext uri="{FF2B5EF4-FFF2-40B4-BE49-F238E27FC236}">
                    <a16:creationId xmlns:a16="http://schemas.microsoft.com/office/drawing/2014/main" id="{0FB3D6EC-A1DE-4877-9375-2489A9BA5F4E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09284D2E-DF14-4C82-A3A0-6165ABCADA4F}"/>
              </a:ext>
            </a:extLst>
          </p:cNvPr>
          <p:cNvGrpSpPr/>
          <p:nvPr/>
        </p:nvGrpSpPr>
        <p:grpSpPr>
          <a:xfrm>
            <a:off x="7747990" y="4829808"/>
            <a:ext cx="1595790" cy="1895888"/>
            <a:chOff x="6328764" y="190610"/>
            <a:chExt cx="1595790" cy="1895888"/>
          </a:xfrm>
        </p:grpSpPr>
        <p:pic>
          <p:nvPicPr>
            <p:cNvPr id="132" name="Grafik 225">
              <a:extLst>
                <a:ext uri="{FF2B5EF4-FFF2-40B4-BE49-F238E27FC236}">
                  <a16:creationId xmlns:a16="http://schemas.microsoft.com/office/drawing/2014/main" id="{12C0EDF9-98EE-4325-8A31-D650908B0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140" y="728227"/>
              <a:ext cx="1485900" cy="9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EDF84211-3EE6-488F-BB70-DFE2B219D644}"/>
                </a:ext>
              </a:extLst>
            </p:cNvPr>
            <p:cNvGrpSpPr/>
            <p:nvPr/>
          </p:nvGrpSpPr>
          <p:grpSpPr>
            <a:xfrm>
              <a:off x="6328764" y="190610"/>
              <a:ext cx="1595790" cy="1895888"/>
              <a:chOff x="2532055" y="-187831"/>
              <a:chExt cx="1595790" cy="1895888"/>
            </a:xfrm>
          </p:grpSpPr>
          <p:sp>
            <p:nvSpPr>
              <p:cNvPr id="134" name="Rechteck 133">
                <a:extLst>
                  <a:ext uri="{FF2B5EF4-FFF2-40B4-BE49-F238E27FC236}">
                    <a16:creationId xmlns:a16="http://schemas.microsoft.com/office/drawing/2014/main" id="{EF26E036-8D0F-4610-AD0B-FAE0EA6A5B35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Textfeld 134">
                <a:extLst>
                  <a:ext uri="{FF2B5EF4-FFF2-40B4-BE49-F238E27FC236}">
                    <a16:creationId xmlns:a16="http://schemas.microsoft.com/office/drawing/2014/main" id="{86BFB90E-3942-478B-8ED5-5C7B85688C2F}"/>
                  </a:ext>
                </a:extLst>
              </p:cNvPr>
              <p:cNvSpPr txBox="1"/>
              <p:nvPr/>
            </p:nvSpPr>
            <p:spPr>
              <a:xfrm>
                <a:off x="2694653" y="-187831"/>
                <a:ext cx="1343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Einzelaspekt</a:t>
                </a:r>
              </a:p>
            </p:txBody>
          </p:sp>
          <p:sp>
            <p:nvSpPr>
              <p:cNvPr id="136" name="Textfeld 135">
                <a:extLst>
                  <a:ext uri="{FF2B5EF4-FFF2-40B4-BE49-F238E27FC236}">
                    <a16:creationId xmlns:a16="http://schemas.microsoft.com/office/drawing/2014/main" id="{955936B2-1C79-4750-9653-91606D9D85AB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E11A1D6E-ADA7-4CF5-A197-1586C64E9CE9}"/>
              </a:ext>
            </a:extLst>
          </p:cNvPr>
          <p:cNvGrpSpPr/>
          <p:nvPr/>
        </p:nvGrpSpPr>
        <p:grpSpPr>
          <a:xfrm>
            <a:off x="5899261" y="2763174"/>
            <a:ext cx="1672509" cy="1938449"/>
            <a:chOff x="869626" y="3169189"/>
            <a:chExt cx="1672509" cy="1938449"/>
          </a:xfrm>
        </p:grpSpPr>
        <p:pic>
          <p:nvPicPr>
            <p:cNvPr id="138" name="Grafik 23">
              <a:extLst>
                <a:ext uri="{FF2B5EF4-FFF2-40B4-BE49-F238E27FC236}">
                  <a16:creationId xmlns:a16="http://schemas.microsoft.com/office/drawing/2014/main" id="{209592C2-6E6C-49B8-B424-2F15CB75B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97" y="3684411"/>
              <a:ext cx="1346200" cy="93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7EF3D812-B190-4D84-9DEE-F5D4C5BBDEE4}"/>
                </a:ext>
              </a:extLst>
            </p:cNvPr>
            <p:cNvGrpSpPr/>
            <p:nvPr/>
          </p:nvGrpSpPr>
          <p:grpSpPr>
            <a:xfrm>
              <a:off x="869626" y="3169189"/>
              <a:ext cx="1672509" cy="1938449"/>
              <a:chOff x="2501569" y="-230392"/>
              <a:chExt cx="1672509" cy="1938449"/>
            </a:xfrm>
          </p:grpSpPr>
          <p:sp>
            <p:nvSpPr>
              <p:cNvPr id="140" name="Rechteck 139">
                <a:extLst>
                  <a:ext uri="{FF2B5EF4-FFF2-40B4-BE49-F238E27FC236}">
                    <a16:creationId xmlns:a16="http://schemas.microsoft.com/office/drawing/2014/main" id="{FE34F2B3-694E-40AD-9680-7217F1B9052D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Textfeld 140">
                <a:extLst>
                  <a:ext uri="{FF2B5EF4-FFF2-40B4-BE49-F238E27FC236}">
                    <a16:creationId xmlns:a16="http://schemas.microsoft.com/office/drawing/2014/main" id="{244013E6-C2CF-4C68-9DEC-358D67EA3E3A}"/>
                  </a:ext>
                </a:extLst>
              </p:cNvPr>
              <p:cNvSpPr txBox="1"/>
              <p:nvPr/>
            </p:nvSpPr>
            <p:spPr>
              <a:xfrm>
                <a:off x="2501569" y="-230392"/>
                <a:ext cx="1672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Hintergrundbild</a:t>
                </a:r>
              </a:p>
            </p:txBody>
          </p:sp>
          <p:sp>
            <p:nvSpPr>
              <p:cNvPr id="142" name="Textfeld 141">
                <a:extLst>
                  <a:ext uri="{FF2B5EF4-FFF2-40B4-BE49-F238E27FC236}">
                    <a16:creationId xmlns:a16="http://schemas.microsoft.com/office/drawing/2014/main" id="{D2AA35E0-CD40-4F6F-AF39-682A3364BFF0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B64A95ED-6E9A-4284-B030-41112907115F}"/>
              </a:ext>
            </a:extLst>
          </p:cNvPr>
          <p:cNvGrpSpPr/>
          <p:nvPr/>
        </p:nvGrpSpPr>
        <p:grpSpPr>
          <a:xfrm>
            <a:off x="5942065" y="4831521"/>
            <a:ext cx="1595790" cy="1895342"/>
            <a:chOff x="900112" y="3212296"/>
            <a:chExt cx="1595790" cy="1895342"/>
          </a:xfrm>
        </p:grpSpPr>
        <p:pic>
          <p:nvPicPr>
            <p:cNvPr id="144" name="Grafik 23">
              <a:extLst>
                <a:ext uri="{FF2B5EF4-FFF2-40B4-BE49-F238E27FC236}">
                  <a16:creationId xmlns:a16="http://schemas.microsoft.com/office/drawing/2014/main" id="{D63AE0D8-F0E7-4448-B6C3-5B378E49B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97" y="3684411"/>
              <a:ext cx="1346200" cy="93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96B82F21-D11A-48B1-830A-B2C7AD9C3815}"/>
                </a:ext>
              </a:extLst>
            </p:cNvPr>
            <p:cNvGrpSpPr/>
            <p:nvPr/>
          </p:nvGrpSpPr>
          <p:grpSpPr>
            <a:xfrm>
              <a:off x="900112" y="3212296"/>
              <a:ext cx="1595790" cy="1895342"/>
              <a:chOff x="2532055" y="-187285"/>
              <a:chExt cx="1595790" cy="1895342"/>
            </a:xfrm>
          </p:grpSpPr>
          <p:sp>
            <p:nvSpPr>
              <p:cNvPr id="146" name="Rechteck 145">
                <a:extLst>
                  <a:ext uri="{FF2B5EF4-FFF2-40B4-BE49-F238E27FC236}">
                    <a16:creationId xmlns:a16="http://schemas.microsoft.com/office/drawing/2014/main" id="{FE49C916-3DFF-4949-9150-C91C4DBE02F1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Textfeld 146">
                <a:extLst>
                  <a:ext uri="{FF2B5EF4-FFF2-40B4-BE49-F238E27FC236}">
                    <a16:creationId xmlns:a16="http://schemas.microsoft.com/office/drawing/2014/main" id="{0464DDCA-9311-4463-ACE7-222E4D2B3937}"/>
                  </a:ext>
                </a:extLst>
              </p:cNvPr>
              <p:cNvSpPr txBox="1"/>
              <p:nvPr/>
            </p:nvSpPr>
            <p:spPr>
              <a:xfrm>
                <a:off x="2686883" y="-177176"/>
                <a:ext cx="1343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Einzelaspekt</a:t>
                </a:r>
              </a:p>
            </p:txBody>
          </p:sp>
          <p:sp>
            <p:nvSpPr>
              <p:cNvPr id="148" name="Textfeld 147">
                <a:extLst>
                  <a:ext uri="{FF2B5EF4-FFF2-40B4-BE49-F238E27FC236}">
                    <a16:creationId xmlns:a16="http://schemas.microsoft.com/office/drawing/2014/main" id="{B2DC92D2-03F3-42AC-A1C2-8AA354346EFE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D0A278A-B2BB-4D23-90D4-A9322BDBB4E1}"/>
              </a:ext>
            </a:extLst>
          </p:cNvPr>
          <p:cNvGrpSpPr/>
          <p:nvPr/>
        </p:nvGrpSpPr>
        <p:grpSpPr>
          <a:xfrm>
            <a:off x="412370" y="2770269"/>
            <a:ext cx="1672509" cy="1906017"/>
            <a:chOff x="412370" y="2770269"/>
            <a:chExt cx="1672509" cy="1906017"/>
          </a:xfrm>
        </p:grpSpPr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B4BD0403-D829-6C4F-9BC3-69E0F7910FC2}"/>
                </a:ext>
              </a:extLst>
            </p:cNvPr>
            <p:cNvGrpSpPr/>
            <p:nvPr/>
          </p:nvGrpSpPr>
          <p:grpSpPr>
            <a:xfrm>
              <a:off x="412370" y="2770269"/>
              <a:ext cx="1672509" cy="1906017"/>
              <a:chOff x="2532055" y="-197960"/>
              <a:chExt cx="1672509" cy="1906017"/>
            </a:xfrm>
          </p:grpSpPr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AC3424E6-BF89-6045-94E0-EB56CD14A863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5A869E39-FDF9-9143-89F5-AB56AD375D33}"/>
                  </a:ext>
                </a:extLst>
              </p:cNvPr>
              <p:cNvSpPr txBox="1"/>
              <p:nvPr/>
            </p:nvSpPr>
            <p:spPr>
              <a:xfrm>
                <a:off x="2532055" y="-197960"/>
                <a:ext cx="1672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Hintergrundbild</a:t>
                </a:r>
              </a:p>
            </p:txBody>
          </p:sp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429DA564-ECCB-C643-BE8F-2CBD099AAED1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  <p:pic>
          <p:nvPicPr>
            <p:cNvPr id="149" name="image26.jpg">
              <a:extLst>
                <a:ext uri="{FF2B5EF4-FFF2-40B4-BE49-F238E27FC236}">
                  <a16:creationId xmlns:a16="http://schemas.microsoft.com/office/drawing/2014/main" id="{C8B1E59B-ACC7-4CA7-A20D-15FABA4E1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85" y="3234921"/>
              <a:ext cx="13716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BCB5E44-165F-4AE9-B761-0D686556B42B}"/>
              </a:ext>
            </a:extLst>
          </p:cNvPr>
          <p:cNvGrpSpPr/>
          <p:nvPr/>
        </p:nvGrpSpPr>
        <p:grpSpPr>
          <a:xfrm>
            <a:off x="443766" y="4795509"/>
            <a:ext cx="1595790" cy="1895342"/>
            <a:chOff x="443766" y="4795509"/>
            <a:chExt cx="1595790" cy="1895342"/>
          </a:xfrm>
        </p:grpSpPr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DBA95F9-3912-E443-BC88-2E4557B0A35D}"/>
                </a:ext>
              </a:extLst>
            </p:cNvPr>
            <p:cNvGrpSpPr/>
            <p:nvPr/>
          </p:nvGrpSpPr>
          <p:grpSpPr>
            <a:xfrm>
              <a:off x="443766" y="4795509"/>
              <a:ext cx="1595790" cy="1895342"/>
              <a:chOff x="2532055" y="-187285"/>
              <a:chExt cx="1595790" cy="1895342"/>
            </a:xfrm>
          </p:grpSpPr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6176CD9C-193A-334F-86CE-B7DD822BFB9B}"/>
                  </a:ext>
                </a:extLst>
              </p:cNvPr>
              <p:cNvSpPr/>
              <p:nvPr/>
            </p:nvSpPr>
            <p:spPr>
              <a:xfrm>
                <a:off x="2532055" y="-187285"/>
                <a:ext cx="1595790" cy="18953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6499CB0B-92A2-8040-9F41-D0BA18462E17}"/>
                  </a:ext>
                </a:extLst>
              </p:cNvPr>
              <p:cNvSpPr txBox="1"/>
              <p:nvPr/>
            </p:nvSpPr>
            <p:spPr>
              <a:xfrm>
                <a:off x="2608774" y="-183619"/>
                <a:ext cx="1343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Einzelaspekt</a:t>
                </a:r>
              </a:p>
            </p:txBody>
          </p:sp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6DD1D459-2547-514C-9E79-1A35E5D16CFB}"/>
                  </a:ext>
                </a:extLst>
              </p:cNvPr>
              <p:cNvSpPr txBox="1"/>
              <p:nvPr/>
            </p:nvSpPr>
            <p:spPr>
              <a:xfrm>
                <a:off x="2710012" y="121409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__________</a:t>
                </a:r>
              </a:p>
            </p:txBody>
          </p:sp>
        </p:grpSp>
        <p:pic>
          <p:nvPicPr>
            <p:cNvPr id="150" name="image26.jpg">
              <a:extLst>
                <a:ext uri="{FF2B5EF4-FFF2-40B4-BE49-F238E27FC236}">
                  <a16:creationId xmlns:a16="http://schemas.microsoft.com/office/drawing/2014/main" id="{7B36D162-7926-4DAB-A53C-C7BA8692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24" y="5247469"/>
              <a:ext cx="13716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27C17652-A5D8-496B-8295-811CD4ED2A3E}"/>
              </a:ext>
            </a:extLst>
          </p:cNvPr>
          <p:cNvSpPr txBox="1"/>
          <p:nvPr/>
        </p:nvSpPr>
        <p:spPr>
          <a:xfrm>
            <a:off x="728671" y="30739"/>
            <a:ext cx="255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Thema: Bewusstes Leben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DA794ED2-F02F-432A-9CF6-0D39D7F86840}"/>
              </a:ext>
            </a:extLst>
          </p:cNvPr>
          <p:cNvSpPr txBox="1"/>
          <p:nvPr/>
        </p:nvSpPr>
        <p:spPr>
          <a:xfrm>
            <a:off x="4607492" y="47747"/>
            <a:ext cx="263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Thema: Abschied nehmen</a:t>
            </a: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1E512A3F-6B7A-468E-9FF2-75471DE0AD29}"/>
              </a:ext>
            </a:extLst>
          </p:cNvPr>
          <p:cNvSpPr txBox="1"/>
          <p:nvPr/>
        </p:nvSpPr>
        <p:spPr>
          <a:xfrm>
            <a:off x="8185581" y="60893"/>
            <a:ext cx="166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Thema: Trauern</a:t>
            </a:r>
          </a:p>
        </p:txBody>
      </p:sp>
    </p:spTree>
    <p:extLst>
      <p:ext uri="{BB962C8B-B14F-4D97-AF65-F5344CB8AC3E}">
        <p14:creationId xmlns:p14="http://schemas.microsoft.com/office/powerpoint/2010/main" val="407165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hteck 150">
            <a:extLst>
              <a:ext uri="{FF2B5EF4-FFF2-40B4-BE49-F238E27FC236}">
                <a16:creationId xmlns:a16="http://schemas.microsoft.com/office/drawing/2014/main" id="{3E85D2F6-C69D-4294-9D55-636185491711}"/>
              </a:ext>
            </a:extLst>
          </p:cNvPr>
          <p:cNvSpPr/>
          <p:nvPr/>
        </p:nvSpPr>
        <p:spPr>
          <a:xfrm>
            <a:off x="3991964" y="0"/>
            <a:ext cx="3665742" cy="685800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Rechteck 152">
            <a:extLst>
              <a:ext uri="{FF2B5EF4-FFF2-40B4-BE49-F238E27FC236}">
                <a16:creationId xmlns:a16="http://schemas.microsoft.com/office/drawing/2014/main" id="{B9FC376B-CD06-4333-8874-F4D9DC75BD54}"/>
              </a:ext>
            </a:extLst>
          </p:cNvPr>
          <p:cNvSpPr/>
          <p:nvPr/>
        </p:nvSpPr>
        <p:spPr>
          <a:xfrm>
            <a:off x="7668359" y="0"/>
            <a:ext cx="3665742" cy="6858000"/>
          </a:xfrm>
          <a:prstGeom prst="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944982E-A641-46C0-801C-36DE0D62CFBE}"/>
              </a:ext>
            </a:extLst>
          </p:cNvPr>
          <p:cNvSpPr/>
          <p:nvPr/>
        </p:nvSpPr>
        <p:spPr>
          <a:xfrm>
            <a:off x="192505" y="0"/>
            <a:ext cx="3783550" cy="68580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7C17652-A5D8-496B-8295-811CD4ED2A3E}"/>
              </a:ext>
            </a:extLst>
          </p:cNvPr>
          <p:cNvSpPr txBox="1"/>
          <p:nvPr/>
        </p:nvSpPr>
        <p:spPr>
          <a:xfrm>
            <a:off x="728671" y="30739"/>
            <a:ext cx="255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Thema: Bewusstes Leben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DA794ED2-F02F-432A-9CF6-0D39D7F86840}"/>
              </a:ext>
            </a:extLst>
          </p:cNvPr>
          <p:cNvSpPr txBox="1"/>
          <p:nvPr/>
        </p:nvSpPr>
        <p:spPr>
          <a:xfrm>
            <a:off x="4607492" y="47747"/>
            <a:ext cx="263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Thema: Abschied nehmen</a:t>
            </a: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1E512A3F-6B7A-468E-9FF2-75471DE0AD29}"/>
              </a:ext>
            </a:extLst>
          </p:cNvPr>
          <p:cNvSpPr txBox="1"/>
          <p:nvPr/>
        </p:nvSpPr>
        <p:spPr>
          <a:xfrm>
            <a:off x="8185581" y="60893"/>
            <a:ext cx="166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Thema: Trauern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91A1A43-97F5-4C48-94AA-CD7A16E0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2" y="614127"/>
            <a:ext cx="10912786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9709514-0BC4-0E41-BBB4-9D6139710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19352"/>
              </p:ext>
            </p:extLst>
          </p:nvPr>
        </p:nvGraphicFramePr>
        <p:xfrm>
          <a:off x="1253065" y="939454"/>
          <a:ext cx="996716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792">
                  <a:extLst>
                    <a:ext uri="{9D8B030D-6E8A-4147-A177-3AD203B41FA5}">
                      <a16:colId xmlns:a16="http://schemas.microsoft.com/office/drawing/2014/main" val="2854223747"/>
                    </a:ext>
                  </a:extLst>
                </a:gridCol>
                <a:gridCol w="2491792">
                  <a:extLst>
                    <a:ext uri="{9D8B030D-6E8A-4147-A177-3AD203B41FA5}">
                      <a16:colId xmlns:a16="http://schemas.microsoft.com/office/drawing/2014/main" val="4156428048"/>
                    </a:ext>
                  </a:extLst>
                </a:gridCol>
                <a:gridCol w="2491792">
                  <a:extLst>
                    <a:ext uri="{9D8B030D-6E8A-4147-A177-3AD203B41FA5}">
                      <a16:colId xmlns:a16="http://schemas.microsoft.com/office/drawing/2014/main" val="967108840"/>
                    </a:ext>
                  </a:extLst>
                </a:gridCol>
                <a:gridCol w="2491792">
                  <a:extLst>
                    <a:ext uri="{9D8B030D-6E8A-4147-A177-3AD203B41FA5}">
                      <a16:colId xmlns:a16="http://schemas.microsoft.com/office/drawing/2014/main" val="3532893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Aufgaben (TO-DO)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 Bearbeitung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Dokumentation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Fertig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20193"/>
                  </a:ext>
                </a:extLst>
              </a:tr>
              <a:tr h="1145419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95156"/>
                  </a:ext>
                </a:extLst>
              </a:tr>
            </a:tbl>
          </a:graphicData>
        </a:graphic>
      </p:graphicFrame>
      <p:pic>
        <p:nvPicPr>
          <p:cNvPr id="5" name="Grafik 4" descr="Liste">
            <a:extLst>
              <a:ext uri="{FF2B5EF4-FFF2-40B4-BE49-F238E27FC236}">
                <a16:creationId xmlns:a16="http://schemas.microsoft.com/office/drawing/2014/main" id="{E503B098-3F24-1D48-B259-470183880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1066" y="954523"/>
            <a:ext cx="556260" cy="556260"/>
          </a:xfrm>
          <a:prstGeom prst="rect">
            <a:avLst/>
          </a:prstGeom>
        </p:spPr>
      </p:pic>
      <p:pic>
        <p:nvPicPr>
          <p:cNvPr id="6" name="Grafik 5" descr="Zahnräder">
            <a:extLst>
              <a:ext uri="{FF2B5EF4-FFF2-40B4-BE49-F238E27FC236}">
                <a16:creationId xmlns:a16="http://schemas.microsoft.com/office/drawing/2014/main" id="{CA7EA0D0-069A-184B-95F1-CC6EA77E8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8996" y="915470"/>
            <a:ext cx="712470" cy="634365"/>
          </a:xfrm>
          <a:prstGeom prst="rect">
            <a:avLst/>
          </a:prstGeom>
        </p:spPr>
      </p:pic>
      <p:pic>
        <p:nvPicPr>
          <p:cNvPr id="7" name="Grafik 6" descr="Kamera">
            <a:extLst>
              <a:ext uri="{FF2B5EF4-FFF2-40B4-BE49-F238E27FC236}">
                <a16:creationId xmlns:a16="http://schemas.microsoft.com/office/drawing/2014/main" id="{CC9EA7BA-602B-0C44-B02A-4E9C8BB05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3379" y="876417"/>
            <a:ext cx="712470" cy="712470"/>
          </a:xfrm>
          <a:prstGeom prst="rect">
            <a:avLst/>
          </a:prstGeom>
        </p:spPr>
      </p:pic>
      <p:pic>
        <p:nvPicPr>
          <p:cNvPr id="8" name="Grafik 7" descr="Daumen hoch">
            <a:extLst>
              <a:ext uri="{FF2B5EF4-FFF2-40B4-BE49-F238E27FC236}">
                <a16:creationId xmlns:a16="http://schemas.microsoft.com/office/drawing/2014/main" id="{36CEC7C1-1103-4C49-A1C8-D887CE66F0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7762" y="939454"/>
            <a:ext cx="613410" cy="61341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AE25275-A4D9-445A-886A-E68705B9EE8B}"/>
              </a:ext>
            </a:extLst>
          </p:cNvPr>
          <p:cNvGrpSpPr/>
          <p:nvPr/>
        </p:nvGrpSpPr>
        <p:grpSpPr>
          <a:xfrm>
            <a:off x="1980442" y="1757185"/>
            <a:ext cx="797956" cy="976287"/>
            <a:chOff x="2781879" y="1757185"/>
            <a:chExt cx="797956" cy="97628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53AA1DF6-E01E-428D-9091-5CF7DA8CC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1879" y="1757185"/>
              <a:ext cx="797956" cy="976287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B3B6A3E-555A-4B3E-8A7B-FFD999CC1DD2}"/>
                </a:ext>
              </a:extLst>
            </p:cNvPr>
            <p:cNvSpPr txBox="1"/>
            <p:nvPr/>
          </p:nvSpPr>
          <p:spPr>
            <a:xfrm>
              <a:off x="2895362" y="2364140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Kunstler Script" panose="030304020206070D0D06" pitchFamily="66" charset="0"/>
                </a:rPr>
                <a:t>Mark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18B00DB-6D46-4F3D-908D-4FEA24E7472D}"/>
              </a:ext>
            </a:extLst>
          </p:cNvPr>
          <p:cNvGrpSpPr/>
          <p:nvPr/>
        </p:nvGrpSpPr>
        <p:grpSpPr>
          <a:xfrm>
            <a:off x="2838267" y="1757185"/>
            <a:ext cx="789042" cy="983876"/>
            <a:chOff x="1644078" y="2878618"/>
            <a:chExt cx="899694" cy="1100763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0257E8F8-B1D6-43E0-9430-715609E0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44078" y="2878618"/>
              <a:ext cx="899694" cy="1100763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DC7DC95D-0640-46EE-911B-0BA25CE64A0D}"/>
                </a:ext>
              </a:extLst>
            </p:cNvPr>
            <p:cNvSpPr txBox="1"/>
            <p:nvPr/>
          </p:nvSpPr>
          <p:spPr>
            <a:xfrm>
              <a:off x="1754729" y="3592978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Kunstler Script" panose="030304020206070D0D06" pitchFamily="66" charset="0"/>
                </a:rPr>
                <a:t>Natalie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75FEDFC-FC38-48DE-B41B-E55AE32EEBAC}"/>
              </a:ext>
            </a:extLst>
          </p:cNvPr>
          <p:cNvGrpSpPr/>
          <p:nvPr/>
        </p:nvGrpSpPr>
        <p:grpSpPr>
          <a:xfrm>
            <a:off x="4575627" y="1741926"/>
            <a:ext cx="789042" cy="1007836"/>
            <a:chOff x="1644078" y="2878618"/>
            <a:chExt cx="899694" cy="112757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0EAA0FA-BF63-4C83-9905-778512A8E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44078" y="2878618"/>
              <a:ext cx="899694" cy="1100763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5174F58-8189-4EF7-945C-E5BA053FB92F}"/>
                </a:ext>
              </a:extLst>
            </p:cNvPr>
            <p:cNvSpPr txBox="1"/>
            <p:nvPr/>
          </p:nvSpPr>
          <p:spPr>
            <a:xfrm>
              <a:off x="1754729" y="3592978"/>
              <a:ext cx="572468" cy="41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Kunstler Script" panose="030304020206070D0D06" pitchFamily="66" charset="0"/>
                </a:rPr>
                <a:t>Tim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A64CDE4-35C6-40F1-AF8F-96B0088ADF3C}"/>
              </a:ext>
            </a:extLst>
          </p:cNvPr>
          <p:cNvGrpSpPr/>
          <p:nvPr/>
        </p:nvGrpSpPr>
        <p:grpSpPr>
          <a:xfrm>
            <a:off x="7105316" y="1757185"/>
            <a:ext cx="789042" cy="1007836"/>
            <a:chOff x="1644078" y="2878618"/>
            <a:chExt cx="899694" cy="112757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AE669564-F5C1-46D6-9839-D603315A2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44078" y="2878618"/>
              <a:ext cx="899694" cy="1100763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91FE9EF-D074-42C1-80E4-15528DDE092B}"/>
                </a:ext>
              </a:extLst>
            </p:cNvPr>
            <p:cNvSpPr txBox="1"/>
            <p:nvPr/>
          </p:nvSpPr>
          <p:spPr>
            <a:xfrm>
              <a:off x="1754729" y="3592978"/>
              <a:ext cx="726003" cy="41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Kunstler Script" panose="030304020206070D0D06" pitchFamily="66" charset="0"/>
                </a:rPr>
                <a:t>Valerie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307D6D2-004B-483D-AF29-9115E8A4F11C}"/>
              </a:ext>
            </a:extLst>
          </p:cNvPr>
          <p:cNvGrpSpPr/>
          <p:nvPr/>
        </p:nvGrpSpPr>
        <p:grpSpPr>
          <a:xfrm>
            <a:off x="8835137" y="1741926"/>
            <a:ext cx="797956" cy="976287"/>
            <a:chOff x="2781879" y="1757185"/>
            <a:chExt cx="797956" cy="976287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4979527-D8A3-4AE2-8ABB-3B3BE9751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1879" y="1757185"/>
              <a:ext cx="797956" cy="976287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0B5C61F6-9243-487E-8016-9723B2385B41}"/>
                </a:ext>
              </a:extLst>
            </p:cNvPr>
            <p:cNvSpPr txBox="1"/>
            <p:nvPr/>
          </p:nvSpPr>
          <p:spPr>
            <a:xfrm>
              <a:off x="2895362" y="236414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Kunstler Script" panose="030304020206070D0D06" pitchFamily="66" charset="0"/>
                </a:rPr>
                <a:t>Karl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32995DA-664C-4E71-B560-6691C35256FA}"/>
              </a:ext>
            </a:extLst>
          </p:cNvPr>
          <p:cNvGrpSpPr/>
          <p:nvPr/>
        </p:nvGrpSpPr>
        <p:grpSpPr>
          <a:xfrm>
            <a:off x="9670426" y="1740868"/>
            <a:ext cx="812713" cy="976287"/>
            <a:chOff x="2781879" y="1757185"/>
            <a:chExt cx="812713" cy="976287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ADBABD9-5726-468D-804E-11809428C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1879" y="1757185"/>
              <a:ext cx="797956" cy="976287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E6B8C552-6E18-4377-B3FF-31930959A755}"/>
                </a:ext>
              </a:extLst>
            </p:cNvPr>
            <p:cNvSpPr txBox="1"/>
            <p:nvPr/>
          </p:nvSpPr>
          <p:spPr>
            <a:xfrm>
              <a:off x="2895362" y="2364140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Kunstler Script" panose="030304020206070D0D06" pitchFamily="66" charset="0"/>
                </a:rPr>
                <a:t>Jennifer</a:t>
              </a: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DEE35F3C-D0C5-4FE7-8C90-9B5C25882AAA}"/>
              </a:ext>
            </a:extLst>
          </p:cNvPr>
          <p:cNvSpPr txBox="1"/>
          <p:nvPr/>
        </p:nvSpPr>
        <p:spPr>
          <a:xfrm>
            <a:off x="210788" y="6055910"/>
            <a:ext cx="720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für </a:t>
            </a:r>
            <a:r>
              <a:rPr lang="de-DE"/>
              <a:t>Ende der Sequenz </a:t>
            </a:r>
            <a:r>
              <a:rPr lang="de-DE" dirty="0"/>
              <a:t>2: Der Rechercheauftrag </a:t>
            </a:r>
            <a:r>
              <a:rPr lang="de-DE"/>
              <a:t>wurde ausgegeben.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1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Breitbild</PresentationFormat>
  <Paragraphs>106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Cambria</vt:lpstr>
      <vt:lpstr>Kunstler Script</vt:lpstr>
      <vt:lpstr>Segoe UI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jep77yx</dc:creator>
  <cp:lastModifiedBy>Jens Palkowitsch-Kühl</cp:lastModifiedBy>
  <cp:revision>4</cp:revision>
  <dcterms:created xsi:type="dcterms:W3CDTF">2018-07-11T06:24:44Z</dcterms:created>
  <dcterms:modified xsi:type="dcterms:W3CDTF">2018-07-18T06:58:06Z</dcterms:modified>
</cp:coreProperties>
</file>